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58" r:id="rId4"/>
    <p:sldId id="277" r:id="rId5"/>
    <p:sldId id="259" r:id="rId6"/>
    <p:sldId id="278" r:id="rId7"/>
    <p:sldId id="279" r:id="rId8"/>
    <p:sldId id="280" r:id="rId9"/>
    <p:sldId id="281" r:id="rId10"/>
    <p:sldId id="266" r:id="rId11"/>
    <p:sldId id="288" r:id="rId12"/>
    <p:sldId id="267" r:id="rId13"/>
    <p:sldId id="289" r:id="rId14"/>
    <p:sldId id="290" r:id="rId15"/>
    <p:sldId id="291" r:id="rId16"/>
    <p:sldId id="268" r:id="rId17"/>
    <p:sldId id="260" r:id="rId18"/>
    <p:sldId id="271" r:id="rId19"/>
    <p:sldId id="292" r:id="rId20"/>
    <p:sldId id="293" r:id="rId21"/>
    <p:sldId id="294" r:id="rId22"/>
    <p:sldId id="261" r:id="rId23"/>
    <p:sldId id="295" r:id="rId24"/>
    <p:sldId id="262" r:id="rId25"/>
    <p:sldId id="282" r:id="rId26"/>
    <p:sldId id="283" r:id="rId27"/>
    <p:sldId id="263" r:id="rId28"/>
    <p:sldId id="264" r:id="rId29"/>
    <p:sldId id="284" r:id="rId30"/>
    <p:sldId id="285" r:id="rId31"/>
    <p:sldId id="286" r:id="rId32"/>
    <p:sldId id="300" r:id="rId33"/>
    <p:sldId id="287" r:id="rId34"/>
    <p:sldId id="297" r:id="rId35"/>
    <p:sldId id="270" r:id="rId36"/>
    <p:sldId id="298" r:id="rId37"/>
    <p:sldId id="272" r:id="rId38"/>
    <p:sldId id="296" r:id="rId39"/>
    <p:sldId id="273" r:id="rId40"/>
    <p:sldId id="274" r:id="rId41"/>
    <p:sldId id="275" r:id="rId42"/>
    <p:sldId id="276" r:id="rId43"/>
    <p:sldId id="299" r:id="rId44"/>
    <p:sldId id="269" r:id="rId45"/>
    <p:sldId id="265" r:id="rId46"/>
    <p:sldId id="302"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92521"/>
  </p:normalViewPr>
  <p:slideViewPr>
    <p:cSldViewPr snapToGrid="0" snapToObjects="1">
      <p:cViewPr>
        <p:scale>
          <a:sx n="76" d="100"/>
          <a:sy n="76" d="100"/>
        </p:scale>
        <p:origin x="5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1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59AA6-84D3-42DB-9AA8-E699C5B9074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FFEAE48-1268-4E5D-9351-D04F3FA2D93C}">
      <dgm:prSet/>
      <dgm:spPr/>
      <dgm:t>
        <a:bodyPr/>
        <a:lstStyle/>
        <a:p>
          <a:r>
            <a:rPr lang="en-US"/>
            <a:t>IoT emerging and promising technology</a:t>
          </a:r>
        </a:p>
      </dgm:t>
    </dgm:pt>
    <dgm:pt modelId="{3099A426-42E3-460C-9F6F-076BA2AA317F}" type="parTrans" cxnId="{29C2D61F-6744-4971-AF72-93475BBCA38F}">
      <dgm:prSet/>
      <dgm:spPr/>
      <dgm:t>
        <a:bodyPr/>
        <a:lstStyle/>
        <a:p>
          <a:endParaRPr lang="en-US"/>
        </a:p>
      </dgm:t>
    </dgm:pt>
    <dgm:pt modelId="{D6356BFB-5159-4957-87D8-F43E188BA152}" type="sibTrans" cxnId="{29C2D61F-6744-4971-AF72-93475BBCA38F}">
      <dgm:prSet/>
      <dgm:spPr/>
      <dgm:t>
        <a:bodyPr/>
        <a:lstStyle/>
        <a:p>
          <a:endParaRPr lang="en-US"/>
        </a:p>
      </dgm:t>
    </dgm:pt>
    <dgm:pt modelId="{4446891B-D7A6-48E0-A347-751249F34C06}">
      <dgm:prSet/>
      <dgm:spPr/>
      <dgm:t>
        <a:bodyPr/>
        <a:lstStyle/>
        <a:p>
          <a:r>
            <a:rPr lang="en-US"/>
            <a:t>Interconnect devices with many using cellular technologies such as 2G, 3G, and 4G</a:t>
          </a:r>
        </a:p>
      </dgm:t>
    </dgm:pt>
    <dgm:pt modelId="{AC8D89A3-22A6-4628-9083-E99D0ABC441B}" type="parTrans" cxnId="{7D2CC462-99B3-4E1B-B53F-3EBB0CD15CB7}">
      <dgm:prSet/>
      <dgm:spPr/>
      <dgm:t>
        <a:bodyPr/>
        <a:lstStyle/>
        <a:p>
          <a:endParaRPr lang="en-US"/>
        </a:p>
      </dgm:t>
    </dgm:pt>
    <dgm:pt modelId="{6EDA94D7-E231-4BAA-9A32-201629EAC979}" type="sibTrans" cxnId="{7D2CC462-99B3-4E1B-B53F-3EBB0CD15CB7}">
      <dgm:prSet/>
      <dgm:spPr/>
      <dgm:t>
        <a:bodyPr/>
        <a:lstStyle/>
        <a:p>
          <a:endParaRPr lang="en-US"/>
        </a:p>
      </dgm:t>
    </dgm:pt>
    <dgm:pt modelId="{F173CE7D-AD49-43E0-B0CA-1774895E70C0}">
      <dgm:prSet/>
      <dgm:spPr/>
      <dgm:t>
        <a:bodyPr/>
        <a:lstStyle/>
        <a:p>
          <a:r>
            <a:rPr lang="en-US"/>
            <a:t>Currently used by IoT but not fully optimized for IoT applications</a:t>
          </a:r>
        </a:p>
      </dgm:t>
    </dgm:pt>
    <dgm:pt modelId="{2A60F489-7456-4A20-9FB6-122316A8E73E}" type="parTrans" cxnId="{5C1EB527-0E34-46F9-AF2A-ECBCCB315E8F}">
      <dgm:prSet/>
      <dgm:spPr/>
      <dgm:t>
        <a:bodyPr/>
        <a:lstStyle/>
        <a:p>
          <a:endParaRPr lang="en-US"/>
        </a:p>
      </dgm:t>
    </dgm:pt>
    <dgm:pt modelId="{8E5BE049-3450-4077-9502-A783A2CD7B40}" type="sibTrans" cxnId="{5C1EB527-0E34-46F9-AF2A-ECBCCB315E8F}">
      <dgm:prSet/>
      <dgm:spPr/>
      <dgm:t>
        <a:bodyPr/>
        <a:lstStyle/>
        <a:p>
          <a:endParaRPr lang="en-US"/>
        </a:p>
      </dgm:t>
    </dgm:pt>
    <dgm:pt modelId="{D788A097-74AB-46EB-BBFB-75973B0CF938}">
      <dgm:prSet/>
      <dgm:spPr/>
      <dgm:t>
        <a:bodyPr/>
        <a:lstStyle/>
        <a:p>
          <a:r>
            <a:rPr lang="en-US"/>
            <a:t>IoT devices introduce unique challenges</a:t>
          </a:r>
        </a:p>
      </dgm:t>
    </dgm:pt>
    <dgm:pt modelId="{A5C52578-3D39-4AFB-84C6-3C99C3857DBE}" type="parTrans" cxnId="{AB6A1802-9806-4410-9645-F577376F3164}">
      <dgm:prSet/>
      <dgm:spPr/>
      <dgm:t>
        <a:bodyPr/>
        <a:lstStyle/>
        <a:p>
          <a:endParaRPr lang="en-US"/>
        </a:p>
      </dgm:t>
    </dgm:pt>
    <dgm:pt modelId="{E3A6C0AB-DF6F-44D5-B8D5-830600394F1F}" type="sibTrans" cxnId="{AB6A1802-9806-4410-9645-F577376F3164}">
      <dgm:prSet/>
      <dgm:spPr/>
      <dgm:t>
        <a:bodyPr/>
        <a:lstStyle/>
        <a:p>
          <a:endParaRPr lang="en-US"/>
        </a:p>
      </dgm:t>
    </dgm:pt>
    <dgm:pt modelId="{84D11AC1-4F16-43DF-81D9-AB67C4BFEC01}">
      <dgm:prSet/>
      <dgm:spPr/>
      <dgm:t>
        <a:bodyPr/>
        <a:lstStyle/>
        <a:p>
          <a:r>
            <a:rPr lang="en-US"/>
            <a:t>Challenge on how 5G mobile networks will meet diverse requirements of IoT</a:t>
          </a:r>
        </a:p>
      </dgm:t>
    </dgm:pt>
    <dgm:pt modelId="{A9E6D115-F348-4891-A1EE-D6781E786FF1}" type="parTrans" cxnId="{4797BDCE-B5BC-47BC-AAC6-D48F33D1F2A5}">
      <dgm:prSet/>
      <dgm:spPr/>
      <dgm:t>
        <a:bodyPr/>
        <a:lstStyle/>
        <a:p>
          <a:endParaRPr lang="en-US"/>
        </a:p>
      </dgm:t>
    </dgm:pt>
    <dgm:pt modelId="{6230A12B-A9BB-4C60-A532-9F480F35B7B1}" type="sibTrans" cxnId="{4797BDCE-B5BC-47BC-AAC6-D48F33D1F2A5}">
      <dgm:prSet/>
      <dgm:spPr/>
      <dgm:t>
        <a:bodyPr/>
        <a:lstStyle/>
        <a:p>
          <a:endParaRPr lang="en-US"/>
        </a:p>
      </dgm:t>
    </dgm:pt>
    <dgm:pt modelId="{754175C2-2988-432E-B6DC-770D0496CE39}">
      <dgm:prSet/>
      <dgm:spPr/>
      <dgm:t>
        <a:bodyPr/>
        <a:lstStyle/>
        <a:p>
          <a:r>
            <a:rPr lang="en-US"/>
            <a:t>Next generation 5G mobile networks ensure that massive devices and new services are efficiently supported</a:t>
          </a:r>
        </a:p>
      </dgm:t>
    </dgm:pt>
    <dgm:pt modelId="{11E751E8-B1BB-45A7-A7F4-83B192D4BAD7}" type="parTrans" cxnId="{8D23EDD5-EA92-4670-A2D0-2E3187D2142D}">
      <dgm:prSet/>
      <dgm:spPr/>
      <dgm:t>
        <a:bodyPr/>
        <a:lstStyle/>
        <a:p>
          <a:endParaRPr lang="en-US"/>
        </a:p>
      </dgm:t>
    </dgm:pt>
    <dgm:pt modelId="{5C0DF70A-EC82-4536-BAE5-23401678ABF8}" type="sibTrans" cxnId="{8D23EDD5-EA92-4670-A2D0-2E3187D2142D}">
      <dgm:prSet/>
      <dgm:spPr/>
      <dgm:t>
        <a:bodyPr/>
        <a:lstStyle/>
        <a:p>
          <a:endParaRPr lang="en-US"/>
        </a:p>
      </dgm:t>
    </dgm:pt>
    <dgm:pt modelId="{104C47D8-E3C3-464B-8F18-E6A3A13F4AE5}" type="pres">
      <dgm:prSet presAssocID="{8DE59AA6-84D3-42DB-9AA8-E699C5B9074F}" presName="vert0" presStyleCnt="0">
        <dgm:presLayoutVars>
          <dgm:dir/>
          <dgm:animOne val="branch"/>
          <dgm:animLvl val="lvl"/>
        </dgm:presLayoutVars>
      </dgm:prSet>
      <dgm:spPr/>
    </dgm:pt>
    <dgm:pt modelId="{2D136D13-453E-084C-BEEC-3762BC613237}" type="pres">
      <dgm:prSet presAssocID="{FFFEAE48-1268-4E5D-9351-D04F3FA2D93C}" presName="thickLine" presStyleLbl="alignNode1" presStyleIdx="0" presStyleCnt="6"/>
      <dgm:spPr/>
    </dgm:pt>
    <dgm:pt modelId="{FEB56AFD-1EAB-734C-96CA-204F46CC5D44}" type="pres">
      <dgm:prSet presAssocID="{FFFEAE48-1268-4E5D-9351-D04F3FA2D93C}" presName="horz1" presStyleCnt="0"/>
      <dgm:spPr/>
    </dgm:pt>
    <dgm:pt modelId="{98F53C41-4236-584A-8398-8F49222504CB}" type="pres">
      <dgm:prSet presAssocID="{FFFEAE48-1268-4E5D-9351-D04F3FA2D93C}" presName="tx1" presStyleLbl="revTx" presStyleIdx="0" presStyleCnt="6"/>
      <dgm:spPr/>
    </dgm:pt>
    <dgm:pt modelId="{B322F738-744E-4D4B-A4BB-2F1014C86ED1}" type="pres">
      <dgm:prSet presAssocID="{FFFEAE48-1268-4E5D-9351-D04F3FA2D93C}" presName="vert1" presStyleCnt="0"/>
      <dgm:spPr/>
    </dgm:pt>
    <dgm:pt modelId="{F97573F5-5133-1141-9F6C-523772B3EA15}" type="pres">
      <dgm:prSet presAssocID="{4446891B-D7A6-48E0-A347-751249F34C06}" presName="thickLine" presStyleLbl="alignNode1" presStyleIdx="1" presStyleCnt="6"/>
      <dgm:spPr/>
    </dgm:pt>
    <dgm:pt modelId="{8702A8B8-D556-E644-813B-255A8F1C807F}" type="pres">
      <dgm:prSet presAssocID="{4446891B-D7A6-48E0-A347-751249F34C06}" presName="horz1" presStyleCnt="0"/>
      <dgm:spPr/>
    </dgm:pt>
    <dgm:pt modelId="{3B6F56DE-350D-6C45-96FA-544EB2B2C3B3}" type="pres">
      <dgm:prSet presAssocID="{4446891B-D7A6-48E0-A347-751249F34C06}" presName="tx1" presStyleLbl="revTx" presStyleIdx="1" presStyleCnt="6"/>
      <dgm:spPr/>
    </dgm:pt>
    <dgm:pt modelId="{1A6E1281-A84B-A946-91CE-83777CFFB771}" type="pres">
      <dgm:prSet presAssocID="{4446891B-D7A6-48E0-A347-751249F34C06}" presName="vert1" presStyleCnt="0"/>
      <dgm:spPr/>
    </dgm:pt>
    <dgm:pt modelId="{AC776FDE-A560-5242-B97B-4CA8AA9DC173}" type="pres">
      <dgm:prSet presAssocID="{F173CE7D-AD49-43E0-B0CA-1774895E70C0}" presName="thickLine" presStyleLbl="alignNode1" presStyleIdx="2" presStyleCnt="6"/>
      <dgm:spPr/>
    </dgm:pt>
    <dgm:pt modelId="{0914258F-B6D0-A347-A8D4-5FC8F1F834F5}" type="pres">
      <dgm:prSet presAssocID="{F173CE7D-AD49-43E0-B0CA-1774895E70C0}" presName="horz1" presStyleCnt="0"/>
      <dgm:spPr/>
    </dgm:pt>
    <dgm:pt modelId="{F2427337-9651-BB4E-9108-766FE8CC85D2}" type="pres">
      <dgm:prSet presAssocID="{F173CE7D-AD49-43E0-B0CA-1774895E70C0}" presName="tx1" presStyleLbl="revTx" presStyleIdx="2" presStyleCnt="6"/>
      <dgm:spPr/>
    </dgm:pt>
    <dgm:pt modelId="{8674836B-4E7E-684B-9648-6D308BFED058}" type="pres">
      <dgm:prSet presAssocID="{F173CE7D-AD49-43E0-B0CA-1774895E70C0}" presName="vert1" presStyleCnt="0"/>
      <dgm:spPr/>
    </dgm:pt>
    <dgm:pt modelId="{A37720BD-4046-9942-BBE8-6D08F6FAECCE}" type="pres">
      <dgm:prSet presAssocID="{D788A097-74AB-46EB-BBFB-75973B0CF938}" presName="thickLine" presStyleLbl="alignNode1" presStyleIdx="3" presStyleCnt="6"/>
      <dgm:spPr/>
    </dgm:pt>
    <dgm:pt modelId="{11289F9F-0924-2846-93CD-C807AC77D984}" type="pres">
      <dgm:prSet presAssocID="{D788A097-74AB-46EB-BBFB-75973B0CF938}" presName="horz1" presStyleCnt="0"/>
      <dgm:spPr/>
    </dgm:pt>
    <dgm:pt modelId="{D4A08914-F1D5-9846-BC43-591377A58E0D}" type="pres">
      <dgm:prSet presAssocID="{D788A097-74AB-46EB-BBFB-75973B0CF938}" presName="tx1" presStyleLbl="revTx" presStyleIdx="3" presStyleCnt="6"/>
      <dgm:spPr/>
    </dgm:pt>
    <dgm:pt modelId="{C860F1A3-C93F-B743-B5C9-936D75B5079B}" type="pres">
      <dgm:prSet presAssocID="{D788A097-74AB-46EB-BBFB-75973B0CF938}" presName="vert1" presStyleCnt="0"/>
      <dgm:spPr/>
    </dgm:pt>
    <dgm:pt modelId="{5A054834-74CE-FA45-B7C1-9470EAAB9234}" type="pres">
      <dgm:prSet presAssocID="{84D11AC1-4F16-43DF-81D9-AB67C4BFEC01}" presName="thickLine" presStyleLbl="alignNode1" presStyleIdx="4" presStyleCnt="6"/>
      <dgm:spPr/>
    </dgm:pt>
    <dgm:pt modelId="{4D14C04E-AE4D-854F-8BB9-C6AE81732B40}" type="pres">
      <dgm:prSet presAssocID="{84D11AC1-4F16-43DF-81D9-AB67C4BFEC01}" presName="horz1" presStyleCnt="0"/>
      <dgm:spPr/>
    </dgm:pt>
    <dgm:pt modelId="{CF07BC3B-322C-7844-BD52-4E238693EBE0}" type="pres">
      <dgm:prSet presAssocID="{84D11AC1-4F16-43DF-81D9-AB67C4BFEC01}" presName="tx1" presStyleLbl="revTx" presStyleIdx="4" presStyleCnt="6"/>
      <dgm:spPr/>
    </dgm:pt>
    <dgm:pt modelId="{8A2E8048-5326-1945-A4B4-A1DD28DF19E1}" type="pres">
      <dgm:prSet presAssocID="{84D11AC1-4F16-43DF-81D9-AB67C4BFEC01}" presName="vert1" presStyleCnt="0"/>
      <dgm:spPr/>
    </dgm:pt>
    <dgm:pt modelId="{A4F012CE-B83A-7948-B9E2-9357744E9A0E}" type="pres">
      <dgm:prSet presAssocID="{754175C2-2988-432E-B6DC-770D0496CE39}" presName="thickLine" presStyleLbl="alignNode1" presStyleIdx="5" presStyleCnt="6"/>
      <dgm:spPr/>
    </dgm:pt>
    <dgm:pt modelId="{90C8B089-9FB1-2243-8DE1-46FE3873BAD6}" type="pres">
      <dgm:prSet presAssocID="{754175C2-2988-432E-B6DC-770D0496CE39}" presName="horz1" presStyleCnt="0"/>
      <dgm:spPr/>
    </dgm:pt>
    <dgm:pt modelId="{5EB2CCEF-10E1-E640-B725-D6D9F5086921}" type="pres">
      <dgm:prSet presAssocID="{754175C2-2988-432E-B6DC-770D0496CE39}" presName="tx1" presStyleLbl="revTx" presStyleIdx="5" presStyleCnt="6"/>
      <dgm:spPr/>
    </dgm:pt>
    <dgm:pt modelId="{F57691F6-249A-2349-AF0C-E1910A373CF6}" type="pres">
      <dgm:prSet presAssocID="{754175C2-2988-432E-B6DC-770D0496CE39}" presName="vert1" presStyleCnt="0"/>
      <dgm:spPr/>
    </dgm:pt>
  </dgm:ptLst>
  <dgm:cxnLst>
    <dgm:cxn modelId="{AB6A1802-9806-4410-9645-F577376F3164}" srcId="{8DE59AA6-84D3-42DB-9AA8-E699C5B9074F}" destId="{D788A097-74AB-46EB-BBFB-75973B0CF938}" srcOrd="3" destOrd="0" parTransId="{A5C52578-3D39-4AFB-84C6-3C99C3857DBE}" sibTransId="{E3A6C0AB-DF6F-44D5-B8D5-830600394F1F}"/>
    <dgm:cxn modelId="{4D4D200B-B4A8-924F-BE92-A4EFCAEF576E}" type="presOf" srcId="{4446891B-D7A6-48E0-A347-751249F34C06}" destId="{3B6F56DE-350D-6C45-96FA-544EB2B2C3B3}" srcOrd="0" destOrd="0" presId="urn:microsoft.com/office/officeart/2008/layout/LinedList"/>
    <dgm:cxn modelId="{D6028111-0152-5E41-8F4F-9F5511711B67}" type="presOf" srcId="{8DE59AA6-84D3-42DB-9AA8-E699C5B9074F}" destId="{104C47D8-E3C3-464B-8F18-E6A3A13F4AE5}" srcOrd="0" destOrd="0" presId="urn:microsoft.com/office/officeart/2008/layout/LinedList"/>
    <dgm:cxn modelId="{29C2D61F-6744-4971-AF72-93475BBCA38F}" srcId="{8DE59AA6-84D3-42DB-9AA8-E699C5B9074F}" destId="{FFFEAE48-1268-4E5D-9351-D04F3FA2D93C}" srcOrd="0" destOrd="0" parTransId="{3099A426-42E3-460C-9F6F-076BA2AA317F}" sibTransId="{D6356BFB-5159-4957-87D8-F43E188BA152}"/>
    <dgm:cxn modelId="{F819AC24-9244-ED44-85C7-881EDAB8F003}" type="presOf" srcId="{FFFEAE48-1268-4E5D-9351-D04F3FA2D93C}" destId="{98F53C41-4236-584A-8398-8F49222504CB}" srcOrd="0" destOrd="0" presId="urn:microsoft.com/office/officeart/2008/layout/LinedList"/>
    <dgm:cxn modelId="{5C1EB527-0E34-46F9-AF2A-ECBCCB315E8F}" srcId="{8DE59AA6-84D3-42DB-9AA8-E699C5B9074F}" destId="{F173CE7D-AD49-43E0-B0CA-1774895E70C0}" srcOrd="2" destOrd="0" parTransId="{2A60F489-7456-4A20-9FB6-122316A8E73E}" sibTransId="{8E5BE049-3450-4077-9502-A783A2CD7B40}"/>
    <dgm:cxn modelId="{7D2CC462-99B3-4E1B-B53F-3EBB0CD15CB7}" srcId="{8DE59AA6-84D3-42DB-9AA8-E699C5B9074F}" destId="{4446891B-D7A6-48E0-A347-751249F34C06}" srcOrd="1" destOrd="0" parTransId="{AC8D89A3-22A6-4628-9083-E99D0ABC441B}" sibTransId="{6EDA94D7-E231-4BAA-9A32-201629EAC979}"/>
    <dgm:cxn modelId="{EAD80E80-FDAD-5E49-B63D-A720E7DDE7B2}" type="presOf" srcId="{84D11AC1-4F16-43DF-81D9-AB67C4BFEC01}" destId="{CF07BC3B-322C-7844-BD52-4E238693EBE0}" srcOrd="0" destOrd="0" presId="urn:microsoft.com/office/officeart/2008/layout/LinedList"/>
    <dgm:cxn modelId="{0808E5A4-A65A-E942-9D9A-6F1F99C3A39B}" type="presOf" srcId="{754175C2-2988-432E-B6DC-770D0496CE39}" destId="{5EB2CCEF-10E1-E640-B725-D6D9F5086921}" srcOrd="0" destOrd="0" presId="urn:microsoft.com/office/officeart/2008/layout/LinedList"/>
    <dgm:cxn modelId="{5B5D87B8-E2FF-EA45-B958-17DB31FE0574}" type="presOf" srcId="{F173CE7D-AD49-43E0-B0CA-1774895E70C0}" destId="{F2427337-9651-BB4E-9108-766FE8CC85D2}" srcOrd="0" destOrd="0" presId="urn:microsoft.com/office/officeart/2008/layout/LinedList"/>
    <dgm:cxn modelId="{4797BDCE-B5BC-47BC-AAC6-D48F33D1F2A5}" srcId="{8DE59AA6-84D3-42DB-9AA8-E699C5B9074F}" destId="{84D11AC1-4F16-43DF-81D9-AB67C4BFEC01}" srcOrd="4" destOrd="0" parTransId="{A9E6D115-F348-4891-A1EE-D6781E786FF1}" sibTransId="{6230A12B-A9BB-4C60-A532-9F480F35B7B1}"/>
    <dgm:cxn modelId="{8D23EDD5-EA92-4670-A2D0-2E3187D2142D}" srcId="{8DE59AA6-84D3-42DB-9AA8-E699C5B9074F}" destId="{754175C2-2988-432E-B6DC-770D0496CE39}" srcOrd="5" destOrd="0" parTransId="{11E751E8-B1BB-45A7-A7F4-83B192D4BAD7}" sibTransId="{5C0DF70A-EC82-4536-BAE5-23401678ABF8}"/>
    <dgm:cxn modelId="{4AEE62E1-8A3D-9542-AA91-EED74195EA0D}" type="presOf" srcId="{D788A097-74AB-46EB-BBFB-75973B0CF938}" destId="{D4A08914-F1D5-9846-BC43-591377A58E0D}" srcOrd="0" destOrd="0" presId="urn:microsoft.com/office/officeart/2008/layout/LinedList"/>
    <dgm:cxn modelId="{E3EF64AA-2E77-7048-B816-E916EE29FB1B}" type="presParOf" srcId="{104C47D8-E3C3-464B-8F18-E6A3A13F4AE5}" destId="{2D136D13-453E-084C-BEEC-3762BC613237}" srcOrd="0" destOrd="0" presId="urn:microsoft.com/office/officeart/2008/layout/LinedList"/>
    <dgm:cxn modelId="{7E159838-B61F-5D4F-8879-323F9D2857CA}" type="presParOf" srcId="{104C47D8-E3C3-464B-8F18-E6A3A13F4AE5}" destId="{FEB56AFD-1EAB-734C-96CA-204F46CC5D44}" srcOrd="1" destOrd="0" presId="urn:microsoft.com/office/officeart/2008/layout/LinedList"/>
    <dgm:cxn modelId="{8CF1B29D-F194-EC46-843D-04CE700E9201}" type="presParOf" srcId="{FEB56AFD-1EAB-734C-96CA-204F46CC5D44}" destId="{98F53C41-4236-584A-8398-8F49222504CB}" srcOrd="0" destOrd="0" presId="urn:microsoft.com/office/officeart/2008/layout/LinedList"/>
    <dgm:cxn modelId="{1FD02903-3A85-DE4D-8DC8-3E1760D233F5}" type="presParOf" srcId="{FEB56AFD-1EAB-734C-96CA-204F46CC5D44}" destId="{B322F738-744E-4D4B-A4BB-2F1014C86ED1}" srcOrd="1" destOrd="0" presId="urn:microsoft.com/office/officeart/2008/layout/LinedList"/>
    <dgm:cxn modelId="{A5138607-445D-ED42-B2F9-63008229AC6D}" type="presParOf" srcId="{104C47D8-E3C3-464B-8F18-E6A3A13F4AE5}" destId="{F97573F5-5133-1141-9F6C-523772B3EA15}" srcOrd="2" destOrd="0" presId="urn:microsoft.com/office/officeart/2008/layout/LinedList"/>
    <dgm:cxn modelId="{C0AB7EA2-B668-7740-A66F-B5403222CBAB}" type="presParOf" srcId="{104C47D8-E3C3-464B-8F18-E6A3A13F4AE5}" destId="{8702A8B8-D556-E644-813B-255A8F1C807F}" srcOrd="3" destOrd="0" presId="urn:microsoft.com/office/officeart/2008/layout/LinedList"/>
    <dgm:cxn modelId="{44586050-B2FF-824D-B0C6-A008CF2A0066}" type="presParOf" srcId="{8702A8B8-D556-E644-813B-255A8F1C807F}" destId="{3B6F56DE-350D-6C45-96FA-544EB2B2C3B3}" srcOrd="0" destOrd="0" presId="urn:microsoft.com/office/officeart/2008/layout/LinedList"/>
    <dgm:cxn modelId="{E0E80CFE-ED5A-1A42-B5A8-D1BE830AFC8D}" type="presParOf" srcId="{8702A8B8-D556-E644-813B-255A8F1C807F}" destId="{1A6E1281-A84B-A946-91CE-83777CFFB771}" srcOrd="1" destOrd="0" presId="urn:microsoft.com/office/officeart/2008/layout/LinedList"/>
    <dgm:cxn modelId="{2BB9B8B6-2135-784E-B771-12F730CA98B9}" type="presParOf" srcId="{104C47D8-E3C3-464B-8F18-E6A3A13F4AE5}" destId="{AC776FDE-A560-5242-B97B-4CA8AA9DC173}" srcOrd="4" destOrd="0" presId="urn:microsoft.com/office/officeart/2008/layout/LinedList"/>
    <dgm:cxn modelId="{16B2294C-7C0B-834A-AA1B-89781AA710F6}" type="presParOf" srcId="{104C47D8-E3C3-464B-8F18-E6A3A13F4AE5}" destId="{0914258F-B6D0-A347-A8D4-5FC8F1F834F5}" srcOrd="5" destOrd="0" presId="urn:microsoft.com/office/officeart/2008/layout/LinedList"/>
    <dgm:cxn modelId="{19E7CC1C-5450-AC4A-894F-CA9F54057AFE}" type="presParOf" srcId="{0914258F-B6D0-A347-A8D4-5FC8F1F834F5}" destId="{F2427337-9651-BB4E-9108-766FE8CC85D2}" srcOrd="0" destOrd="0" presId="urn:microsoft.com/office/officeart/2008/layout/LinedList"/>
    <dgm:cxn modelId="{382D00E2-3365-7C4A-928E-7687E4499778}" type="presParOf" srcId="{0914258F-B6D0-A347-A8D4-5FC8F1F834F5}" destId="{8674836B-4E7E-684B-9648-6D308BFED058}" srcOrd="1" destOrd="0" presId="urn:microsoft.com/office/officeart/2008/layout/LinedList"/>
    <dgm:cxn modelId="{E16830C6-3AF7-E843-AA39-48BA2309C717}" type="presParOf" srcId="{104C47D8-E3C3-464B-8F18-E6A3A13F4AE5}" destId="{A37720BD-4046-9942-BBE8-6D08F6FAECCE}" srcOrd="6" destOrd="0" presId="urn:microsoft.com/office/officeart/2008/layout/LinedList"/>
    <dgm:cxn modelId="{CED5FAB2-FABB-4740-BC60-1537075A8877}" type="presParOf" srcId="{104C47D8-E3C3-464B-8F18-E6A3A13F4AE5}" destId="{11289F9F-0924-2846-93CD-C807AC77D984}" srcOrd="7" destOrd="0" presId="urn:microsoft.com/office/officeart/2008/layout/LinedList"/>
    <dgm:cxn modelId="{1CC443E8-8BE8-3D4D-9D23-D8D686E66603}" type="presParOf" srcId="{11289F9F-0924-2846-93CD-C807AC77D984}" destId="{D4A08914-F1D5-9846-BC43-591377A58E0D}" srcOrd="0" destOrd="0" presId="urn:microsoft.com/office/officeart/2008/layout/LinedList"/>
    <dgm:cxn modelId="{11B229D1-E3F6-094B-9D3E-212A5D233D70}" type="presParOf" srcId="{11289F9F-0924-2846-93CD-C807AC77D984}" destId="{C860F1A3-C93F-B743-B5C9-936D75B5079B}" srcOrd="1" destOrd="0" presId="urn:microsoft.com/office/officeart/2008/layout/LinedList"/>
    <dgm:cxn modelId="{B359F454-B955-794E-8832-11A84770E944}" type="presParOf" srcId="{104C47D8-E3C3-464B-8F18-E6A3A13F4AE5}" destId="{5A054834-74CE-FA45-B7C1-9470EAAB9234}" srcOrd="8" destOrd="0" presId="urn:microsoft.com/office/officeart/2008/layout/LinedList"/>
    <dgm:cxn modelId="{21966B1B-80AF-7146-9E78-B62E74BADA6B}" type="presParOf" srcId="{104C47D8-E3C3-464B-8F18-E6A3A13F4AE5}" destId="{4D14C04E-AE4D-854F-8BB9-C6AE81732B40}" srcOrd="9" destOrd="0" presId="urn:microsoft.com/office/officeart/2008/layout/LinedList"/>
    <dgm:cxn modelId="{24DDA13C-A4EE-EB49-87B4-90F7FAD1459C}" type="presParOf" srcId="{4D14C04E-AE4D-854F-8BB9-C6AE81732B40}" destId="{CF07BC3B-322C-7844-BD52-4E238693EBE0}" srcOrd="0" destOrd="0" presId="urn:microsoft.com/office/officeart/2008/layout/LinedList"/>
    <dgm:cxn modelId="{2D22A2B2-F077-0449-BFFF-29646A96199F}" type="presParOf" srcId="{4D14C04E-AE4D-854F-8BB9-C6AE81732B40}" destId="{8A2E8048-5326-1945-A4B4-A1DD28DF19E1}" srcOrd="1" destOrd="0" presId="urn:microsoft.com/office/officeart/2008/layout/LinedList"/>
    <dgm:cxn modelId="{E66EED88-9445-1A48-882B-93B80D14A137}" type="presParOf" srcId="{104C47D8-E3C3-464B-8F18-E6A3A13F4AE5}" destId="{A4F012CE-B83A-7948-B9E2-9357744E9A0E}" srcOrd="10" destOrd="0" presId="urn:microsoft.com/office/officeart/2008/layout/LinedList"/>
    <dgm:cxn modelId="{BC068D75-2B9E-B44E-9F52-A7E5BF1A3DF6}" type="presParOf" srcId="{104C47D8-E3C3-464B-8F18-E6A3A13F4AE5}" destId="{90C8B089-9FB1-2243-8DE1-46FE3873BAD6}" srcOrd="11" destOrd="0" presId="urn:microsoft.com/office/officeart/2008/layout/LinedList"/>
    <dgm:cxn modelId="{05F746A1-8DD4-1949-9853-953EAE06AC95}" type="presParOf" srcId="{90C8B089-9FB1-2243-8DE1-46FE3873BAD6}" destId="{5EB2CCEF-10E1-E640-B725-D6D9F5086921}" srcOrd="0" destOrd="0" presId="urn:microsoft.com/office/officeart/2008/layout/LinedList"/>
    <dgm:cxn modelId="{26CF0CD1-F414-2646-ACED-A5CD77552199}" type="presParOf" srcId="{90C8B089-9FB1-2243-8DE1-46FE3873BAD6}" destId="{F57691F6-249A-2349-AF0C-E1910A373C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A55F19B-6841-433F-841C-DF2E8A088EE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A1E2825-B41C-439C-BB28-875FE8D8671A}">
      <dgm:prSet/>
      <dgm:spPr/>
      <dgm:t>
        <a:bodyPr/>
        <a:lstStyle/>
        <a:p>
          <a:pPr>
            <a:defRPr cap="all"/>
          </a:pPr>
          <a:r>
            <a:rPr lang="en-US"/>
            <a:t>Basic Protocol: Named Data Retrieval</a:t>
          </a:r>
        </a:p>
      </dgm:t>
    </dgm:pt>
    <dgm:pt modelId="{964A06D5-ED36-4597-AE48-A2B2941B8FE1}" type="parTrans" cxnId="{98E3EBC4-BD29-40EE-BA95-CCA2B7582352}">
      <dgm:prSet/>
      <dgm:spPr/>
      <dgm:t>
        <a:bodyPr/>
        <a:lstStyle/>
        <a:p>
          <a:endParaRPr lang="en-US"/>
        </a:p>
      </dgm:t>
    </dgm:pt>
    <dgm:pt modelId="{E1130098-AFAE-4376-81E4-0A2972CA9E5C}" type="sibTrans" cxnId="{98E3EBC4-BD29-40EE-BA95-CCA2B7582352}">
      <dgm:prSet/>
      <dgm:spPr/>
      <dgm:t>
        <a:bodyPr/>
        <a:lstStyle/>
        <a:p>
          <a:endParaRPr lang="en-US"/>
        </a:p>
      </dgm:t>
    </dgm:pt>
    <dgm:pt modelId="{6372BCEC-BCCF-416B-A4D6-25B2C89EABBA}">
      <dgm:prSet/>
      <dgm:spPr/>
      <dgm:t>
        <a:bodyPr/>
        <a:lstStyle/>
        <a:p>
          <a:pPr>
            <a:defRPr cap="all"/>
          </a:pPr>
          <a:r>
            <a:rPr lang="en-US"/>
            <a:t>Data-centric Security</a:t>
          </a:r>
        </a:p>
      </dgm:t>
    </dgm:pt>
    <dgm:pt modelId="{8F10AD59-CD22-47FE-8B82-3E4597CE0CE3}" type="parTrans" cxnId="{2DA344D4-6874-4FEB-9DE7-6A7DCEB94E66}">
      <dgm:prSet/>
      <dgm:spPr/>
      <dgm:t>
        <a:bodyPr/>
        <a:lstStyle/>
        <a:p>
          <a:endParaRPr lang="en-US"/>
        </a:p>
      </dgm:t>
    </dgm:pt>
    <dgm:pt modelId="{6397FB9B-6AC4-40EF-A81C-B283E8F3E155}" type="sibTrans" cxnId="{2DA344D4-6874-4FEB-9DE7-6A7DCEB94E66}">
      <dgm:prSet/>
      <dgm:spPr/>
      <dgm:t>
        <a:bodyPr/>
        <a:lstStyle/>
        <a:p>
          <a:endParaRPr lang="en-US"/>
        </a:p>
      </dgm:t>
    </dgm:pt>
    <dgm:pt modelId="{C16631D0-3D90-462F-8DF8-2099D6131CA9}">
      <dgm:prSet/>
      <dgm:spPr/>
      <dgm:t>
        <a:bodyPr/>
        <a:lstStyle/>
        <a:p>
          <a:pPr>
            <a:defRPr cap="all"/>
          </a:pPr>
          <a:r>
            <a:rPr lang="en-US"/>
            <a:t>Name-based Forwarding</a:t>
          </a:r>
        </a:p>
      </dgm:t>
    </dgm:pt>
    <dgm:pt modelId="{9D829387-CA10-4B2F-9EFB-BB5C26F2EBFA}" type="parTrans" cxnId="{962518F4-60A5-4C07-85ED-150BAA00CF5C}">
      <dgm:prSet/>
      <dgm:spPr/>
      <dgm:t>
        <a:bodyPr/>
        <a:lstStyle/>
        <a:p>
          <a:endParaRPr lang="en-US"/>
        </a:p>
      </dgm:t>
    </dgm:pt>
    <dgm:pt modelId="{09E73839-3625-4447-B9FE-840A17D2BFB4}" type="sibTrans" cxnId="{962518F4-60A5-4C07-85ED-150BAA00CF5C}">
      <dgm:prSet/>
      <dgm:spPr/>
      <dgm:t>
        <a:bodyPr/>
        <a:lstStyle/>
        <a:p>
          <a:endParaRPr lang="en-US"/>
        </a:p>
      </dgm:t>
    </dgm:pt>
    <dgm:pt modelId="{3B3A2A27-9944-4C0B-8961-8845024CEAF0}">
      <dgm:prSet/>
      <dgm:spPr/>
      <dgm:t>
        <a:bodyPr/>
        <a:lstStyle/>
        <a:p>
          <a:pPr>
            <a:defRPr cap="all"/>
          </a:pPr>
          <a:r>
            <a:rPr lang="en-US"/>
            <a:t>In-network Storage</a:t>
          </a:r>
        </a:p>
      </dgm:t>
    </dgm:pt>
    <dgm:pt modelId="{EDE285CC-DE23-4D3A-AE02-9F1C7F2110A9}" type="parTrans" cxnId="{066876CD-379C-4AE9-B83A-B6EF366165D5}">
      <dgm:prSet/>
      <dgm:spPr/>
      <dgm:t>
        <a:bodyPr/>
        <a:lstStyle/>
        <a:p>
          <a:endParaRPr lang="en-US"/>
        </a:p>
      </dgm:t>
    </dgm:pt>
    <dgm:pt modelId="{EC115C20-D1E7-41CE-A9D9-26C0846FDA03}" type="sibTrans" cxnId="{066876CD-379C-4AE9-B83A-B6EF366165D5}">
      <dgm:prSet/>
      <dgm:spPr/>
      <dgm:t>
        <a:bodyPr/>
        <a:lstStyle/>
        <a:p>
          <a:endParaRPr lang="en-US"/>
        </a:p>
      </dgm:t>
    </dgm:pt>
    <dgm:pt modelId="{68D0E8FC-00C6-4C09-906A-1178479F74C4}" type="pres">
      <dgm:prSet presAssocID="{1A55F19B-6841-433F-841C-DF2E8A088EE3}" presName="root" presStyleCnt="0">
        <dgm:presLayoutVars>
          <dgm:dir/>
          <dgm:resizeHandles val="exact"/>
        </dgm:presLayoutVars>
      </dgm:prSet>
      <dgm:spPr/>
    </dgm:pt>
    <dgm:pt modelId="{42C9B7AF-1D75-4DDA-9C0D-7282296F321B}" type="pres">
      <dgm:prSet presAssocID="{4A1E2825-B41C-439C-BB28-875FE8D8671A}" presName="compNode" presStyleCnt="0"/>
      <dgm:spPr/>
    </dgm:pt>
    <dgm:pt modelId="{24A646E0-1CF3-443A-9998-040BD8CD8E78}" type="pres">
      <dgm:prSet presAssocID="{4A1E2825-B41C-439C-BB28-875FE8D8671A}" presName="iconBgRect" presStyleLbl="bgShp" presStyleIdx="0" presStyleCnt="4"/>
      <dgm:spPr>
        <a:prstGeom prst="round2DiagRect">
          <a:avLst>
            <a:gd name="adj1" fmla="val 29727"/>
            <a:gd name="adj2" fmla="val 0"/>
          </a:avLst>
        </a:prstGeom>
      </dgm:spPr>
    </dgm:pt>
    <dgm:pt modelId="{230097DB-00F7-45E6-B636-7C573C4F8E9D}" type="pres">
      <dgm:prSet presAssocID="{4A1E2825-B41C-439C-BB28-875FE8D8671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6533A7AB-7C8A-479F-B5BD-01DF69A6C34E}" type="pres">
      <dgm:prSet presAssocID="{4A1E2825-B41C-439C-BB28-875FE8D8671A}" presName="spaceRect" presStyleCnt="0"/>
      <dgm:spPr/>
    </dgm:pt>
    <dgm:pt modelId="{71EC4932-7486-4551-852A-2805926DA353}" type="pres">
      <dgm:prSet presAssocID="{4A1E2825-B41C-439C-BB28-875FE8D8671A}" presName="textRect" presStyleLbl="revTx" presStyleIdx="0" presStyleCnt="4">
        <dgm:presLayoutVars>
          <dgm:chMax val="1"/>
          <dgm:chPref val="1"/>
        </dgm:presLayoutVars>
      </dgm:prSet>
      <dgm:spPr/>
    </dgm:pt>
    <dgm:pt modelId="{D7DBFE66-6DCC-4DAB-8093-8AAEE089AB85}" type="pres">
      <dgm:prSet presAssocID="{E1130098-AFAE-4376-81E4-0A2972CA9E5C}" presName="sibTrans" presStyleCnt="0"/>
      <dgm:spPr/>
    </dgm:pt>
    <dgm:pt modelId="{2B8F690F-CD56-406D-AEAC-8DBFD94FB8B7}" type="pres">
      <dgm:prSet presAssocID="{6372BCEC-BCCF-416B-A4D6-25B2C89EABBA}" presName="compNode" presStyleCnt="0"/>
      <dgm:spPr/>
    </dgm:pt>
    <dgm:pt modelId="{02D24F33-6B70-4E5A-9F9F-E3460ECDA6AC}" type="pres">
      <dgm:prSet presAssocID="{6372BCEC-BCCF-416B-A4D6-25B2C89EABBA}" presName="iconBgRect" presStyleLbl="bgShp" presStyleIdx="1" presStyleCnt="4"/>
      <dgm:spPr>
        <a:prstGeom prst="round2DiagRect">
          <a:avLst>
            <a:gd name="adj1" fmla="val 29727"/>
            <a:gd name="adj2" fmla="val 0"/>
          </a:avLst>
        </a:prstGeom>
      </dgm:spPr>
    </dgm:pt>
    <dgm:pt modelId="{A8CD38E5-AD19-48EC-973F-BB27687365DD}" type="pres">
      <dgm:prSet presAssocID="{6372BCEC-BCCF-416B-A4D6-25B2C89EAB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E083CF5F-B63C-4B42-AD61-D8BFFC83EEDE}" type="pres">
      <dgm:prSet presAssocID="{6372BCEC-BCCF-416B-A4D6-25B2C89EABBA}" presName="spaceRect" presStyleCnt="0"/>
      <dgm:spPr/>
    </dgm:pt>
    <dgm:pt modelId="{48CA97AA-9E21-4C2D-876D-75758A2462CB}" type="pres">
      <dgm:prSet presAssocID="{6372BCEC-BCCF-416B-A4D6-25B2C89EABBA}" presName="textRect" presStyleLbl="revTx" presStyleIdx="1" presStyleCnt="4">
        <dgm:presLayoutVars>
          <dgm:chMax val="1"/>
          <dgm:chPref val="1"/>
        </dgm:presLayoutVars>
      </dgm:prSet>
      <dgm:spPr/>
    </dgm:pt>
    <dgm:pt modelId="{3471E954-6A19-4B8B-A130-4EB59205571F}" type="pres">
      <dgm:prSet presAssocID="{6397FB9B-6AC4-40EF-A81C-B283E8F3E155}" presName="sibTrans" presStyleCnt="0"/>
      <dgm:spPr/>
    </dgm:pt>
    <dgm:pt modelId="{12003D75-4B56-4789-8AE5-8E7260975EDD}" type="pres">
      <dgm:prSet presAssocID="{C16631D0-3D90-462F-8DF8-2099D6131CA9}" presName="compNode" presStyleCnt="0"/>
      <dgm:spPr/>
    </dgm:pt>
    <dgm:pt modelId="{03D92F0E-78C6-4C1C-A7E0-B054DE587BB7}" type="pres">
      <dgm:prSet presAssocID="{C16631D0-3D90-462F-8DF8-2099D6131CA9}" presName="iconBgRect" presStyleLbl="bgShp" presStyleIdx="2" presStyleCnt="4"/>
      <dgm:spPr>
        <a:prstGeom prst="round2DiagRect">
          <a:avLst>
            <a:gd name="adj1" fmla="val 29727"/>
            <a:gd name="adj2" fmla="val 0"/>
          </a:avLst>
        </a:prstGeom>
      </dgm:spPr>
    </dgm:pt>
    <dgm:pt modelId="{2F8060ED-E352-44AC-89BC-FCBE9EED910F}" type="pres">
      <dgm:prSet presAssocID="{C16631D0-3D90-462F-8DF8-2099D6131CA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mployee Badge"/>
        </a:ext>
      </dgm:extLst>
    </dgm:pt>
    <dgm:pt modelId="{EA64FBFB-F893-491D-9E1D-DF6E962ADBC1}" type="pres">
      <dgm:prSet presAssocID="{C16631D0-3D90-462F-8DF8-2099D6131CA9}" presName="spaceRect" presStyleCnt="0"/>
      <dgm:spPr/>
    </dgm:pt>
    <dgm:pt modelId="{620DD6C4-F6F2-42AF-A25B-2827DB19FC26}" type="pres">
      <dgm:prSet presAssocID="{C16631D0-3D90-462F-8DF8-2099D6131CA9}" presName="textRect" presStyleLbl="revTx" presStyleIdx="2" presStyleCnt="4">
        <dgm:presLayoutVars>
          <dgm:chMax val="1"/>
          <dgm:chPref val="1"/>
        </dgm:presLayoutVars>
      </dgm:prSet>
      <dgm:spPr/>
    </dgm:pt>
    <dgm:pt modelId="{B870303F-219A-4F52-9558-02430FD724DE}" type="pres">
      <dgm:prSet presAssocID="{09E73839-3625-4447-B9FE-840A17D2BFB4}" presName="sibTrans" presStyleCnt="0"/>
      <dgm:spPr/>
    </dgm:pt>
    <dgm:pt modelId="{0752468E-A333-421C-A73F-4646382F4B76}" type="pres">
      <dgm:prSet presAssocID="{3B3A2A27-9944-4C0B-8961-8845024CEAF0}" presName="compNode" presStyleCnt="0"/>
      <dgm:spPr/>
    </dgm:pt>
    <dgm:pt modelId="{395BE37A-8985-4928-881C-BED597A5B6CE}" type="pres">
      <dgm:prSet presAssocID="{3B3A2A27-9944-4C0B-8961-8845024CEAF0}" presName="iconBgRect" presStyleLbl="bgShp" presStyleIdx="3" presStyleCnt="4"/>
      <dgm:spPr>
        <a:prstGeom prst="round2DiagRect">
          <a:avLst>
            <a:gd name="adj1" fmla="val 29727"/>
            <a:gd name="adj2" fmla="val 0"/>
          </a:avLst>
        </a:prstGeom>
      </dgm:spPr>
    </dgm:pt>
    <dgm:pt modelId="{F26752DB-68A5-42BC-9335-D77A2EA55FF3}" type="pres">
      <dgm:prSet presAssocID="{3B3A2A27-9944-4C0B-8961-8845024CEAF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twork Diagram"/>
        </a:ext>
      </dgm:extLst>
    </dgm:pt>
    <dgm:pt modelId="{8CA881A6-DDF7-4D9A-900C-D402270EB5A7}" type="pres">
      <dgm:prSet presAssocID="{3B3A2A27-9944-4C0B-8961-8845024CEAF0}" presName="spaceRect" presStyleCnt="0"/>
      <dgm:spPr/>
    </dgm:pt>
    <dgm:pt modelId="{A5D0DA65-EC30-4F66-BEC2-A5A95DF856B6}" type="pres">
      <dgm:prSet presAssocID="{3B3A2A27-9944-4C0B-8961-8845024CEAF0}" presName="textRect" presStyleLbl="revTx" presStyleIdx="3" presStyleCnt="4">
        <dgm:presLayoutVars>
          <dgm:chMax val="1"/>
          <dgm:chPref val="1"/>
        </dgm:presLayoutVars>
      </dgm:prSet>
      <dgm:spPr/>
    </dgm:pt>
  </dgm:ptLst>
  <dgm:cxnLst>
    <dgm:cxn modelId="{ED0C8441-C477-4840-A4A7-5C6E5AABD271}" type="presOf" srcId="{C16631D0-3D90-462F-8DF8-2099D6131CA9}" destId="{620DD6C4-F6F2-42AF-A25B-2827DB19FC26}" srcOrd="0" destOrd="0" presId="urn:microsoft.com/office/officeart/2018/5/layout/IconLeafLabelList"/>
    <dgm:cxn modelId="{51DB3562-8AB1-4486-9FB4-DEA77B582CAD}" type="presOf" srcId="{4A1E2825-B41C-439C-BB28-875FE8D8671A}" destId="{71EC4932-7486-4551-852A-2805926DA353}" srcOrd="0" destOrd="0" presId="urn:microsoft.com/office/officeart/2018/5/layout/IconLeafLabelList"/>
    <dgm:cxn modelId="{1FB93781-FDE5-4945-86BF-A4B66513D444}" type="presOf" srcId="{6372BCEC-BCCF-416B-A4D6-25B2C89EABBA}" destId="{48CA97AA-9E21-4C2D-876D-75758A2462CB}" srcOrd="0" destOrd="0" presId="urn:microsoft.com/office/officeart/2018/5/layout/IconLeafLabelList"/>
    <dgm:cxn modelId="{6F83ABB7-6132-43C3-9BDE-1E42D58F4C31}" type="presOf" srcId="{3B3A2A27-9944-4C0B-8961-8845024CEAF0}" destId="{A5D0DA65-EC30-4F66-BEC2-A5A95DF856B6}" srcOrd="0" destOrd="0" presId="urn:microsoft.com/office/officeart/2018/5/layout/IconLeafLabelList"/>
    <dgm:cxn modelId="{3717C4BC-F43D-4757-A588-7C281DFFA0B6}" type="presOf" srcId="{1A55F19B-6841-433F-841C-DF2E8A088EE3}" destId="{68D0E8FC-00C6-4C09-906A-1178479F74C4}" srcOrd="0" destOrd="0" presId="urn:microsoft.com/office/officeart/2018/5/layout/IconLeafLabelList"/>
    <dgm:cxn modelId="{98E3EBC4-BD29-40EE-BA95-CCA2B7582352}" srcId="{1A55F19B-6841-433F-841C-DF2E8A088EE3}" destId="{4A1E2825-B41C-439C-BB28-875FE8D8671A}" srcOrd="0" destOrd="0" parTransId="{964A06D5-ED36-4597-AE48-A2B2941B8FE1}" sibTransId="{E1130098-AFAE-4376-81E4-0A2972CA9E5C}"/>
    <dgm:cxn modelId="{066876CD-379C-4AE9-B83A-B6EF366165D5}" srcId="{1A55F19B-6841-433F-841C-DF2E8A088EE3}" destId="{3B3A2A27-9944-4C0B-8961-8845024CEAF0}" srcOrd="3" destOrd="0" parTransId="{EDE285CC-DE23-4D3A-AE02-9F1C7F2110A9}" sibTransId="{EC115C20-D1E7-41CE-A9D9-26C0846FDA03}"/>
    <dgm:cxn modelId="{2DA344D4-6874-4FEB-9DE7-6A7DCEB94E66}" srcId="{1A55F19B-6841-433F-841C-DF2E8A088EE3}" destId="{6372BCEC-BCCF-416B-A4D6-25B2C89EABBA}" srcOrd="1" destOrd="0" parTransId="{8F10AD59-CD22-47FE-8B82-3E4597CE0CE3}" sibTransId="{6397FB9B-6AC4-40EF-A81C-B283E8F3E155}"/>
    <dgm:cxn modelId="{962518F4-60A5-4C07-85ED-150BAA00CF5C}" srcId="{1A55F19B-6841-433F-841C-DF2E8A088EE3}" destId="{C16631D0-3D90-462F-8DF8-2099D6131CA9}" srcOrd="2" destOrd="0" parTransId="{9D829387-CA10-4B2F-9EFB-BB5C26F2EBFA}" sibTransId="{09E73839-3625-4447-B9FE-840A17D2BFB4}"/>
    <dgm:cxn modelId="{D87BC7C6-2D13-4199-976B-7D3E060B19A9}" type="presParOf" srcId="{68D0E8FC-00C6-4C09-906A-1178479F74C4}" destId="{42C9B7AF-1D75-4DDA-9C0D-7282296F321B}" srcOrd="0" destOrd="0" presId="urn:microsoft.com/office/officeart/2018/5/layout/IconLeafLabelList"/>
    <dgm:cxn modelId="{05F2769E-E8C1-4835-9DD7-2283E1BECD48}" type="presParOf" srcId="{42C9B7AF-1D75-4DDA-9C0D-7282296F321B}" destId="{24A646E0-1CF3-443A-9998-040BD8CD8E78}" srcOrd="0" destOrd="0" presId="urn:microsoft.com/office/officeart/2018/5/layout/IconLeafLabelList"/>
    <dgm:cxn modelId="{AE2B92BF-9D5F-4DEE-BC80-1D495CE81B01}" type="presParOf" srcId="{42C9B7AF-1D75-4DDA-9C0D-7282296F321B}" destId="{230097DB-00F7-45E6-B636-7C573C4F8E9D}" srcOrd="1" destOrd="0" presId="urn:microsoft.com/office/officeart/2018/5/layout/IconLeafLabelList"/>
    <dgm:cxn modelId="{77A519A1-A992-45CC-A94B-37FE2B9AC54E}" type="presParOf" srcId="{42C9B7AF-1D75-4DDA-9C0D-7282296F321B}" destId="{6533A7AB-7C8A-479F-B5BD-01DF69A6C34E}" srcOrd="2" destOrd="0" presId="urn:microsoft.com/office/officeart/2018/5/layout/IconLeafLabelList"/>
    <dgm:cxn modelId="{ECB016CF-E021-4595-B8A7-CEFAE2C5F178}" type="presParOf" srcId="{42C9B7AF-1D75-4DDA-9C0D-7282296F321B}" destId="{71EC4932-7486-4551-852A-2805926DA353}" srcOrd="3" destOrd="0" presId="urn:microsoft.com/office/officeart/2018/5/layout/IconLeafLabelList"/>
    <dgm:cxn modelId="{89BEC4B8-65DE-4195-A833-17C3D7F0A2F1}" type="presParOf" srcId="{68D0E8FC-00C6-4C09-906A-1178479F74C4}" destId="{D7DBFE66-6DCC-4DAB-8093-8AAEE089AB85}" srcOrd="1" destOrd="0" presId="urn:microsoft.com/office/officeart/2018/5/layout/IconLeafLabelList"/>
    <dgm:cxn modelId="{1DD69051-AEBF-4695-8401-4D1DE8D3D6FB}" type="presParOf" srcId="{68D0E8FC-00C6-4C09-906A-1178479F74C4}" destId="{2B8F690F-CD56-406D-AEAC-8DBFD94FB8B7}" srcOrd="2" destOrd="0" presId="urn:microsoft.com/office/officeart/2018/5/layout/IconLeafLabelList"/>
    <dgm:cxn modelId="{5BA182EC-E8CF-41C0-8C10-EBB8378A7EE6}" type="presParOf" srcId="{2B8F690F-CD56-406D-AEAC-8DBFD94FB8B7}" destId="{02D24F33-6B70-4E5A-9F9F-E3460ECDA6AC}" srcOrd="0" destOrd="0" presId="urn:microsoft.com/office/officeart/2018/5/layout/IconLeafLabelList"/>
    <dgm:cxn modelId="{3E08E961-45E0-48B8-9E9E-C1E97E3B4060}" type="presParOf" srcId="{2B8F690F-CD56-406D-AEAC-8DBFD94FB8B7}" destId="{A8CD38E5-AD19-48EC-973F-BB27687365DD}" srcOrd="1" destOrd="0" presId="urn:microsoft.com/office/officeart/2018/5/layout/IconLeafLabelList"/>
    <dgm:cxn modelId="{5E1198F4-ABF6-49B1-9731-0A939CC96A41}" type="presParOf" srcId="{2B8F690F-CD56-406D-AEAC-8DBFD94FB8B7}" destId="{E083CF5F-B63C-4B42-AD61-D8BFFC83EEDE}" srcOrd="2" destOrd="0" presId="urn:microsoft.com/office/officeart/2018/5/layout/IconLeafLabelList"/>
    <dgm:cxn modelId="{0592C915-6774-4627-BCFC-9B8FD31C24CE}" type="presParOf" srcId="{2B8F690F-CD56-406D-AEAC-8DBFD94FB8B7}" destId="{48CA97AA-9E21-4C2D-876D-75758A2462CB}" srcOrd="3" destOrd="0" presId="urn:microsoft.com/office/officeart/2018/5/layout/IconLeafLabelList"/>
    <dgm:cxn modelId="{83BD5E8E-1BDD-43C0-9A1B-4102BD137D6F}" type="presParOf" srcId="{68D0E8FC-00C6-4C09-906A-1178479F74C4}" destId="{3471E954-6A19-4B8B-A130-4EB59205571F}" srcOrd="3" destOrd="0" presId="urn:microsoft.com/office/officeart/2018/5/layout/IconLeafLabelList"/>
    <dgm:cxn modelId="{C20B3BD2-8DD7-4823-B6FA-E1AD1BF6C2B3}" type="presParOf" srcId="{68D0E8FC-00C6-4C09-906A-1178479F74C4}" destId="{12003D75-4B56-4789-8AE5-8E7260975EDD}" srcOrd="4" destOrd="0" presId="urn:microsoft.com/office/officeart/2018/5/layout/IconLeafLabelList"/>
    <dgm:cxn modelId="{43A2B321-6619-4AEC-B76E-0F587756E3F2}" type="presParOf" srcId="{12003D75-4B56-4789-8AE5-8E7260975EDD}" destId="{03D92F0E-78C6-4C1C-A7E0-B054DE587BB7}" srcOrd="0" destOrd="0" presId="urn:microsoft.com/office/officeart/2018/5/layout/IconLeafLabelList"/>
    <dgm:cxn modelId="{666A6EC4-C397-4FB2-9D30-316C264AC2C6}" type="presParOf" srcId="{12003D75-4B56-4789-8AE5-8E7260975EDD}" destId="{2F8060ED-E352-44AC-89BC-FCBE9EED910F}" srcOrd="1" destOrd="0" presId="urn:microsoft.com/office/officeart/2018/5/layout/IconLeafLabelList"/>
    <dgm:cxn modelId="{B9E433A7-1BB3-4637-8CC7-C6FFF549D754}" type="presParOf" srcId="{12003D75-4B56-4789-8AE5-8E7260975EDD}" destId="{EA64FBFB-F893-491D-9E1D-DF6E962ADBC1}" srcOrd="2" destOrd="0" presId="urn:microsoft.com/office/officeart/2018/5/layout/IconLeafLabelList"/>
    <dgm:cxn modelId="{FD20EE23-3AD7-4911-901A-4A08D320D33C}" type="presParOf" srcId="{12003D75-4B56-4789-8AE5-8E7260975EDD}" destId="{620DD6C4-F6F2-42AF-A25B-2827DB19FC26}" srcOrd="3" destOrd="0" presId="urn:microsoft.com/office/officeart/2018/5/layout/IconLeafLabelList"/>
    <dgm:cxn modelId="{26FF484F-38F1-4331-BBD5-9FFA0B9D349F}" type="presParOf" srcId="{68D0E8FC-00C6-4C09-906A-1178479F74C4}" destId="{B870303F-219A-4F52-9558-02430FD724DE}" srcOrd="5" destOrd="0" presId="urn:microsoft.com/office/officeart/2018/5/layout/IconLeafLabelList"/>
    <dgm:cxn modelId="{8531B5C3-1E1A-4CE0-B7A2-A3298C0408AC}" type="presParOf" srcId="{68D0E8FC-00C6-4C09-906A-1178479F74C4}" destId="{0752468E-A333-421C-A73F-4646382F4B76}" srcOrd="6" destOrd="0" presId="urn:microsoft.com/office/officeart/2018/5/layout/IconLeafLabelList"/>
    <dgm:cxn modelId="{E9832795-2C73-404F-AF14-4DC3D3A9A7DF}" type="presParOf" srcId="{0752468E-A333-421C-A73F-4646382F4B76}" destId="{395BE37A-8985-4928-881C-BED597A5B6CE}" srcOrd="0" destOrd="0" presId="urn:microsoft.com/office/officeart/2018/5/layout/IconLeafLabelList"/>
    <dgm:cxn modelId="{FE9E5881-F3F1-4335-83F2-376540167497}" type="presParOf" srcId="{0752468E-A333-421C-A73F-4646382F4B76}" destId="{F26752DB-68A5-42BC-9335-D77A2EA55FF3}" srcOrd="1" destOrd="0" presId="urn:microsoft.com/office/officeart/2018/5/layout/IconLeafLabelList"/>
    <dgm:cxn modelId="{6671BDEE-53AD-41C2-8A05-77603E52B092}" type="presParOf" srcId="{0752468E-A333-421C-A73F-4646382F4B76}" destId="{8CA881A6-DDF7-4D9A-900C-D402270EB5A7}" srcOrd="2" destOrd="0" presId="urn:microsoft.com/office/officeart/2018/5/layout/IconLeafLabelList"/>
    <dgm:cxn modelId="{DEF7A902-4754-40E8-A400-5E9806BF9FF8}" type="presParOf" srcId="{0752468E-A333-421C-A73F-4646382F4B76}" destId="{A5D0DA65-EC30-4F66-BEC2-A5A95DF856B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9EFCEE-96B1-46AE-9DCC-A3BB5CEF451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585C6CE-8C05-4D36-AA6D-E4FF3DB29E53}">
      <dgm:prSet/>
      <dgm:spPr/>
      <dgm:t>
        <a:bodyPr/>
        <a:lstStyle/>
        <a:p>
          <a:r>
            <a:rPr lang="en-US"/>
            <a:t>Naming Things, Devices, and their Data</a:t>
          </a:r>
        </a:p>
      </dgm:t>
    </dgm:pt>
    <dgm:pt modelId="{F27C917A-DA99-4041-B2BA-70DF967B0E03}" type="parTrans" cxnId="{F03F7335-ED59-46AA-AF36-ECA26FA2D27D}">
      <dgm:prSet/>
      <dgm:spPr/>
      <dgm:t>
        <a:bodyPr/>
        <a:lstStyle/>
        <a:p>
          <a:endParaRPr lang="en-US"/>
        </a:p>
      </dgm:t>
    </dgm:pt>
    <dgm:pt modelId="{0B59D38B-346B-436E-8361-E53C9E156B89}" type="sibTrans" cxnId="{F03F7335-ED59-46AA-AF36-ECA26FA2D27D}">
      <dgm:prSet/>
      <dgm:spPr/>
      <dgm:t>
        <a:bodyPr/>
        <a:lstStyle/>
        <a:p>
          <a:endParaRPr lang="en-US"/>
        </a:p>
      </dgm:t>
    </dgm:pt>
    <dgm:pt modelId="{18859B75-D90D-45E3-8800-F16C5E3BCFA4}">
      <dgm:prSet/>
      <dgm:spPr/>
      <dgm:t>
        <a:bodyPr/>
        <a:lstStyle/>
        <a:p>
          <a:r>
            <a:rPr lang="en-US"/>
            <a:t>Bootstrapping and Discovery</a:t>
          </a:r>
        </a:p>
      </dgm:t>
    </dgm:pt>
    <dgm:pt modelId="{3697C4E5-05C7-4ADF-BC6F-413965182723}" type="parTrans" cxnId="{EC9EE4EA-6891-4210-B5EA-FD859BDF621E}">
      <dgm:prSet/>
      <dgm:spPr/>
      <dgm:t>
        <a:bodyPr/>
        <a:lstStyle/>
        <a:p>
          <a:endParaRPr lang="en-US"/>
        </a:p>
      </dgm:t>
    </dgm:pt>
    <dgm:pt modelId="{05FBD2B8-3BEF-419E-8AA7-86F0A7B0DA37}" type="sibTrans" cxnId="{EC9EE4EA-6891-4210-B5EA-FD859BDF621E}">
      <dgm:prSet/>
      <dgm:spPr/>
      <dgm:t>
        <a:bodyPr/>
        <a:lstStyle/>
        <a:p>
          <a:endParaRPr lang="en-US"/>
        </a:p>
      </dgm:t>
    </dgm:pt>
    <dgm:pt modelId="{2024EFFD-C04D-4559-92BB-44DE98B7218C}">
      <dgm:prSet/>
      <dgm:spPr/>
      <dgm:t>
        <a:bodyPr/>
        <a:lstStyle/>
        <a:p>
          <a:r>
            <a:rPr lang="en-US"/>
            <a:t>Schematizing Trust</a:t>
          </a:r>
        </a:p>
      </dgm:t>
    </dgm:pt>
    <dgm:pt modelId="{74A5A71D-6053-4544-B2B5-88CF55D0C014}" type="parTrans" cxnId="{E6A46A7D-3B57-469B-A143-04634CF4DE27}">
      <dgm:prSet/>
      <dgm:spPr/>
      <dgm:t>
        <a:bodyPr/>
        <a:lstStyle/>
        <a:p>
          <a:endParaRPr lang="en-US"/>
        </a:p>
      </dgm:t>
    </dgm:pt>
    <dgm:pt modelId="{58D943FA-CB34-4F4A-A2EC-1DB64F87BAB6}" type="sibTrans" cxnId="{E6A46A7D-3B57-469B-A143-04634CF4DE27}">
      <dgm:prSet/>
      <dgm:spPr/>
      <dgm:t>
        <a:bodyPr/>
        <a:lstStyle/>
        <a:p>
          <a:endParaRPr lang="en-US"/>
        </a:p>
      </dgm:t>
    </dgm:pt>
    <dgm:pt modelId="{92481084-B097-4D33-88FE-9413D29E6278}">
      <dgm:prSet/>
      <dgm:spPr/>
      <dgm:t>
        <a:bodyPr/>
        <a:lstStyle/>
        <a:p>
          <a:r>
            <a:rPr lang="en-US"/>
            <a:t>Name-Based Access Control</a:t>
          </a:r>
        </a:p>
      </dgm:t>
    </dgm:pt>
    <dgm:pt modelId="{FF2083B4-C6F5-49AD-A61D-8FFD023DD52C}" type="parTrans" cxnId="{773DA5AE-795B-4CF2-B3E1-C0E88EBBDC78}">
      <dgm:prSet/>
      <dgm:spPr/>
      <dgm:t>
        <a:bodyPr/>
        <a:lstStyle/>
        <a:p>
          <a:endParaRPr lang="en-US"/>
        </a:p>
      </dgm:t>
    </dgm:pt>
    <dgm:pt modelId="{EAD5DCE9-D54E-423D-A6C7-36085EB39678}" type="sibTrans" cxnId="{773DA5AE-795B-4CF2-B3E1-C0E88EBBDC78}">
      <dgm:prSet/>
      <dgm:spPr/>
      <dgm:t>
        <a:bodyPr/>
        <a:lstStyle/>
        <a:p>
          <a:endParaRPr lang="en-US"/>
        </a:p>
      </dgm:t>
    </dgm:pt>
    <dgm:pt modelId="{1273C820-5EE3-43E4-B597-C17214E8054A}">
      <dgm:prSet/>
      <dgm:spPr/>
      <dgm:t>
        <a:bodyPr/>
        <a:lstStyle/>
        <a:p>
          <a:r>
            <a:rPr lang="en-US"/>
            <a:t>Data Aggregation</a:t>
          </a:r>
        </a:p>
      </dgm:t>
    </dgm:pt>
    <dgm:pt modelId="{0EE5CB90-5590-498F-92C4-4A8EB95CD643}" type="parTrans" cxnId="{97DA9D3E-F9E5-4827-9D1F-164550D7C749}">
      <dgm:prSet/>
      <dgm:spPr/>
      <dgm:t>
        <a:bodyPr/>
        <a:lstStyle/>
        <a:p>
          <a:endParaRPr lang="en-US"/>
        </a:p>
      </dgm:t>
    </dgm:pt>
    <dgm:pt modelId="{8F67EE4F-C2DD-4056-9015-6A3DDF47A8E6}" type="sibTrans" cxnId="{97DA9D3E-F9E5-4827-9D1F-164550D7C749}">
      <dgm:prSet/>
      <dgm:spPr/>
      <dgm:t>
        <a:bodyPr/>
        <a:lstStyle/>
        <a:p>
          <a:endParaRPr lang="en-US"/>
        </a:p>
      </dgm:t>
    </dgm:pt>
    <dgm:pt modelId="{1894C564-1FCD-4058-947D-EB8B27EFB689}">
      <dgm:prSet/>
      <dgm:spPr/>
      <dgm:t>
        <a:bodyPr/>
        <a:lstStyle/>
        <a:p>
          <a:r>
            <a:rPr lang="en-US"/>
            <a:t>Application-Level Publish-Subscribe</a:t>
          </a:r>
        </a:p>
      </dgm:t>
    </dgm:pt>
    <dgm:pt modelId="{F6337715-2A95-4D84-931F-2C3DCCDB6E0D}" type="parTrans" cxnId="{8116819C-BB7E-40A6-93F6-12F7258BB9DD}">
      <dgm:prSet/>
      <dgm:spPr/>
      <dgm:t>
        <a:bodyPr/>
        <a:lstStyle/>
        <a:p>
          <a:endParaRPr lang="en-US"/>
        </a:p>
      </dgm:t>
    </dgm:pt>
    <dgm:pt modelId="{FF5B5613-EEA3-4D80-8EFB-9E548882BD8D}" type="sibTrans" cxnId="{8116819C-BB7E-40A6-93F6-12F7258BB9DD}">
      <dgm:prSet/>
      <dgm:spPr/>
      <dgm:t>
        <a:bodyPr/>
        <a:lstStyle/>
        <a:p>
          <a:endParaRPr lang="en-US"/>
        </a:p>
      </dgm:t>
    </dgm:pt>
    <dgm:pt modelId="{7CEAD930-0D81-4376-BC91-BB7185722B2A}">
      <dgm:prSet/>
      <dgm:spPr/>
      <dgm:t>
        <a:bodyPr/>
        <a:lstStyle/>
        <a:p>
          <a:r>
            <a:rPr lang="en-US"/>
            <a:t>Sync: Efficient Multi-Party Communication</a:t>
          </a:r>
        </a:p>
      </dgm:t>
    </dgm:pt>
    <dgm:pt modelId="{7048BD5D-DA1D-4FEB-B669-7DADE6DD63D2}" type="parTrans" cxnId="{F7B184A5-C900-4E91-A13A-3E273C3CFA64}">
      <dgm:prSet/>
      <dgm:spPr/>
      <dgm:t>
        <a:bodyPr/>
        <a:lstStyle/>
        <a:p>
          <a:endParaRPr lang="en-US"/>
        </a:p>
      </dgm:t>
    </dgm:pt>
    <dgm:pt modelId="{B5EA6185-936D-45F5-BBBF-054DA5D8B061}" type="sibTrans" cxnId="{F7B184A5-C900-4E91-A13A-3E273C3CFA64}">
      <dgm:prSet/>
      <dgm:spPr/>
      <dgm:t>
        <a:bodyPr/>
        <a:lstStyle/>
        <a:p>
          <a:endParaRPr lang="en-US"/>
        </a:p>
      </dgm:t>
    </dgm:pt>
    <dgm:pt modelId="{CB25E802-C242-4DDC-8B0D-DB9C14106434}">
      <dgm:prSet/>
      <dgm:spPr/>
      <dgm:t>
        <a:bodyPr/>
        <a:lstStyle/>
        <a:p>
          <a:r>
            <a:rPr lang="en-US"/>
            <a:t>Integration IoT with Global Internet</a:t>
          </a:r>
        </a:p>
      </dgm:t>
    </dgm:pt>
    <dgm:pt modelId="{C4162CF1-49B2-4550-A310-A2E70A600DFB}" type="parTrans" cxnId="{69F42774-7C21-4CF3-A84C-886D7D5858C4}">
      <dgm:prSet/>
      <dgm:spPr/>
      <dgm:t>
        <a:bodyPr/>
        <a:lstStyle/>
        <a:p>
          <a:endParaRPr lang="en-US"/>
        </a:p>
      </dgm:t>
    </dgm:pt>
    <dgm:pt modelId="{C9CF5E03-725F-4AF6-AF1D-2A5271346DE2}" type="sibTrans" cxnId="{69F42774-7C21-4CF3-A84C-886D7D5858C4}">
      <dgm:prSet/>
      <dgm:spPr/>
      <dgm:t>
        <a:bodyPr/>
        <a:lstStyle/>
        <a:p>
          <a:endParaRPr lang="en-US"/>
        </a:p>
      </dgm:t>
    </dgm:pt>
    <dgm:pt modelId="{A444D8F2-2CC2-ED43-BE4B-DF339CABF299}" type="pres">
      <dgm:prSet presAssocID="{9A9EFCEE-96B1-46AE-9DCC-A3BB5CEF4519}" presName="linear" presStyleCnt="0">
        <dgm:presLayoutVars>
          <dgm:animLvl val="lvl"/>
          <dgm:resizeHandles val="exact"/>
        </dgm:presLayoutVars>
      </dgm:prSet>
      <dgm:spPr/>
    </dgm:pt>
    <dgm:pt modelId="{D301F5EB-3350-534E-ADA7-A6A0F8E5F538}" type="pres">
      <dgm:prSet presAssocID="{E585C6CE-8C05-4D36-AA6D-E4FF3DB29E53}" presName="parentText" presStyleLbl="node1" presStyleIdx="0" presStyleCnt="8">
        <dgm:presLayoutVars>
          <dgm:chMax val="0"/>
          <dgm:bulletEnabled val="1"/>
        </dgm:presLayoutVars>
      </dgm:prSet>
      <dgm:spPr/>
    </dgm:pt>
    <dgm:pt modelId="{3F603DA6-874A-414A-9F83-CC932A4E2A85}" type="pres">
      <dgm:prSet presAssocID="{0B59D38B-346B-436E-8361-E53C9E156B89}" presName="spacer" presStyleCnt="0"/>
      <dgm:spPr/>
    </dgm:pt>
    <dgm:pt modelId="{C47D3175-3CBE-F14E-9C86-05DCCD205F1C}" type="pres">
      <dgm:prSet presAssocID="{18859B75-D90D-45E3-8800-F16C5E3BCFA4}" presName="parentText" presStyleLbl="node1" presStyleIdx="1" presStyleCnt="8">
        <dgm:presLayoutVars>
          <dgm:chMax val="0"/>
          <dgm:bulletEnabled val="1"/>
        </dgm:presLayoutVars>
      </dgm:prSet>
      <dgm:spPr/>
    </dgm:pt>
    <dgm:pt modelId="{1A0C14DE-3C20-5A48-9DAE-6421AB012222}" type="pres">
      <dgm:prSet presAssocID="{05FBD2B8-3BEF-419E-8AA7-86F0A7B0DA37}" presName="spacer" presStyleCnt="0"/>
      <dgm:spPr/>
    </dgm:pt>
    <dgm:pt modelId="{9EEB61A4-B5E3-B54A-A89F-38201A881EDE}" type="pres">
      <dgm:prSet presAssocID="{2024EFFD-C04D-4559-92BB-44DE98B7218C}" presName="parentText" presStyleLbl="node1" presStyleIdx="2" presStyleCnt="8">
        <dgm:presLayoutVars>
          <dgm:chMax val="0"/>
          <dgm:bulletEnabled val="1"/>
        </dgm:presLayoutVars>
      </dgm:prSet>
      <dgm:spPr/>
    </dgm:pt>
    <dgm:pt modelId="{9ECCA97F-74FB-AB45-A9D3-5FB3963266E7}" type="pres">
      <dgm:prSet presAssocID="{58D943FA-CB34-4F4A-A2EC-1DB64F87BAB6}" presName="spacer" presStyleCnt="0"/>
      <dgm:spPr/>
    </dgm:pt>
    <dgm:pt modelId="{658122BC-E832-D648-8611-F4E165F83411}" type="pres">
      <dgm:prSet presAssocID="{92481084-B097-4D33-88FE-9413D29E6278}" presName="parentText" presStyleLbl="node1" presStyleIdx="3" presStyleCnt="8">
        <dgm:presLayoutVars>
          <dgm:chMax val="0"/>
          <dgm:bulletEnabled val="1"/>
        </dgm:presLayoutVars>
      </dgm:prSet>
      <dgm:spPr/>
    </dgm:pt>
    <dgm:pt modelId="{DC118B01-9A54-A148-B462-96FE5BB2323C}" type="pres">
      <dgm:prSet presAssocID="{EAD5DCE9-D54E-423D-A6C7-36085EB39678}" presName="spacer" presStyleCnt="0"/>
      <dgm:spPr/>
    </dgm:pt>
    <dgm:pt modelId="{BEEF2171-26EE-9F43-8F62-D16F0DEDA640}" type="pres">
      <dgm:prSet presAssocID="{1273C820-5EE3-43E4-B597-C17214E8054A}" presName="parentText" presStyleLbl="node1" presStyleIdx="4" presStyleCnt="8">
        <dgm:presLayoutVars>
          <dgm:chMax val="0"/>
          <dgm:bulletEnabled val="1"/>
        </dgm:presLayoutVars>
      </dgm:prSet>
      <dgm:spPr/>
    </dgm:pt>
    <dgm:pt modelId="{3F8944C0-64CB-324A-ACC5-41B9BE018FFF}" type="pres">
      <dgm:prSet presAssocID="{8F67EE4F-C2DD-4056-9015-6A3DDF47A8E6}" presName="spacer" presStyleCnt="0"/>
      <dgm:spPr/>
    </dgm:pt>
    <dgm:pt modelId="{C97E09E6-B466-774F-B67A-C86FCF0A4EF4}" type="pres">
      <dgm:prSet presAssocID="{1894C564-1FCD-4058-947D-EB8B27EFB689}" presName="parentText" presStyleLbl="node1" presStyleIdx="5" presStyleCnt="8">
        <dgm:presLayoutVars>
          <dgm:chMax val="0"/>
          <dgm:bulletEnabled val="1"/>
        </dgm:presLayoutVars>
      </dgm:prSet>
      <dgm:spPr/>
    </dgm:pt>
    <dgm:pt modelId="{FA9EAEE9-8987-594C-A3C4-E74592147A59}" type="pres">
      <dgm:prSet presAssocID="{FF5B5613-EEA3-4D80-8EFB-9E548882BD8D}" presName="spacer" presStyleCnt="0"/>
      <dgm:spPr/>
    </dgm:pt>
    <dgm:pt modelId="{5ED8B256-908A-CB4E-9401-5916CE57ABC1}" type="pres">
      <dgm:prSet presAssocID="{7CEAD930-0D81-4376-BC91-BB7185722B2A}" presName="parentText" presStyleLbl="node1" presStyleIdx="6" presStyleCnt="8">
        <dgm:presLayoutVars>
          <dgm:chMax val="0"/>
          <dgm:bulletEnabled val="1"/>
        </dgm:presLayoutVars>
      </dgm:prSet>
      <dgm:spPr/>
    </dgm:pt>
    <dgm:pt modelId="{09074340-375F-5C48-BEBF-91F8965CC806}" type="pres">
      <dgm:prSet presAssocID="{B5EA6185-936D-45F5-BBBF-054DA5D8B061}" presName="spacer" presStyleCnt="0"/>
      <dgm:spPr/>
    </dgm:pt>
    <dgm:pt modelId="{E5424939-6003-2940-9A02-A2A4C71AD97D}" type="pres">
      <dgm:prSet presAssocID="{CB25E802-C242-4DDC-8B0D-DB9C14106434}" presName="parentText" presStyleLbl="node1" presStyleIdx="7" presStyleCnt="8">
        <dgm:presLayoutVars>
          <dgm:chMax val="0"/>
          <dgm:bulletEnabled val="1"/>
        </dgm:presLayoutVars>
      </dgm:prSet>
      <dgm:spPr/>
    </dgm:pt>
  </dgm:ptLst>
  <dgm:cxnLst>
    <dgm:cxn modelId="{20270A03-94D3-B442-AA11-F7F4159339F7}" type="presOf" srcId="{92481084-B097-4D33-88FE-9413D29E6278}" destId="{658122BC-E832-D648-8611-F4E165F83411}" srcOrd="0" destOrd="0" presId="urn:microsoft.com/office/officeart/2005/8/layout/vList2"/>
    <dgm:cxn modelId="{5A1F4925-7B5D-3A47-B588-3BCBC70822FC}" type="presOf" srcId="{1273C820-5EE3-43E4-B597-C17214E8054A}" destId="{BEEF2171-26EE-9F43-8F62-D16F0DEDA640}" srcOrd="0" destOrd="0" presId="urn:microsoft.com/office/officeart/2005/8/layout/vList2"/>
    <dgm:cxn modelId="{F03F7335-ED59-46AA-AF36-ECA26FA2D27D}" srcId="{9A9EFCEE-96B1-46AE-9DCC-A3BB5CEF4519}" destId="{E585C6CE-8C05-4D36-AA6D-E4FF3DB29E53}" srcOrd="0" destOrd="0" parTransId="{F27C917A-DA99-4041-B2BA-70DF967B0E03}" sibTransId="{0B59D38B-346B-436E-8361-E53C9E156B89}"/>
    <dgm:cxn modelId="{97DA9D3E-F9E5-4827-9D1F-164550D7C749}" srcId="{9A9EFCEE-96B1-46AE-9DCC-A3BB5CEF4519}" destId="{1273C820-5EE3-43E4-B597-C17214E8054A}" srcOrd="4" destOrd="0" parTransId="{0EE5CB90-5590-498F-92C4-4A8EB95CD643}" sibTransId="{8F67EE4F-C2DD-4056-9015-6A3DDF47A8E6}"/>
    <dgm:cxn modelId="{628DE949-5468-2B40-BAB5-0121B94D0452}" type="presOf" srcId="{1894C564-1FCD-4058-947D-EB8B27EFB689}" destId="{C97E09E6-B466-774F-B67A-C86FCF0A4EF4}" srcOrd="0" destOrd="0" presId="urn:microsoft.com/office/officeart/2005/8/layout/vList2"/>
    <dgm:cxn modelId="{118D3F6B-66FA-4340-9A09-67DA316DA70D}" type="presOf" srcId="{18859B75-D90D-45E3-8800-F16C5E3BCFA4}" destId="{C47D3175-3CBE-F14E-9C86-05DCCD205F1C}" srcOrd="0" destOrd="0" presId="urn:microsoft.com/office/officeart/2005/8/layout/vList2"/>
    <dgm:cxn modelId="{03AC8073-4E9B-A549-9044-2C20250AFE44}" type="presOf" srcId="{E585C6CE-8C05-4D36-AA6D-E4FF3DB29E53}" destId="{D301F5EB-3350-534E-ADA7-A6A0F8E5F538}" srcOrd="0" destOrd="0" presId="urn:microsoft.com/office/officeart/2005/8/layout/vList2"/>
    <dgm:cxn modelId="{69F42774-7C21-4CF3-A84C-886D7D5858C4}" srcId="{9A9EFCEE-96B1-46AE-9DCC-A3BB5CEF4519}" destId="{CB25E802-C242-4DDC-8B0D-DB9C14106434}" srcOrd="7" destOrd="0" parTransId="{C4162CF1-49B2-4550-A310-A2E70A600DFB}" sibTransId="{C9CF5E03-725F-4AF6-AF1D-2A5271346DE2}"/>
    <dgm:cxn modelId="{E6A46A7D-3B57-469B-A143-04634CF4DE27}" srcId="{9A9EFCEE-96B1-46AE-9DCC-A3BB5CEF4519}" destId="{2024EFFD-C04D-4559-92BB-44DE98B7218C}" srcOrd="2" destOrd="0" parTransId="{74A5A71D-6053-4544-B2B5-88CF55D0C014}" sibTransId="{58D943FA-CB34-4F4A-A2EC-1DB64F87BAB6}"/>
    <dgm:cxn modelId="{8116819C-BB7E-40A6-93F6-12F7258BB9DD}" srcId="{9A9EFCEE-96B1-46AE-9DCC-A3BB5CEF4519}" destId="{1894C564-1FCD-4058-947D-EB8B27EFB689}" srcOrd="5" destOrd="0" parTransId="{F6337715-2A95-4D84-931F-2C3DCCDB6E0D}" sibTransId="{FF5B5613-EEA3-4D80-8EFB-9E548882BD8D}"/>
    <dgm:cxn modelId="{F7B184A5-C900-4E91-A13A-3E273C3CFA64}" srcId="{9A9EFCEE-96B1-46AE-9DCC-A3BB5CEF4519}" destId="{7CEAD930-0D81-4376-BC91-BB7185722B2A}" srcOrd="6" destOrd="0" parTransId="{7048BD5D-DA1D-4FEB-B669-7DADE6DD63D2}" sibTransId="{B5EA6185-936D-45F5-BBBF-054DA5D8B061}"/>
    <dgm:cxn modelId="{773DA5AE-795B-4CF2-B3E1-C0E88EBBDC78}" srcId="{9A9EFCEE-96B1-46AE-9DCC-A3BB5CEF4519}" destId="{92481084-B097-4D33-88FE-9413D29E6278}" srcOrd="3" destOrd="0" parTransId="{FF2083B4-C6F5-49AD-A61D-8FFD023DD52C}" sibTransId="{EAD5DCE9-D54E-423D-A6C7-36085EB39678}"/>
    <dgm:cxn modelId="{98CA45B0-661D-4445-96D1-81F5CF100576}" type="presOf" srcId="{2024EFFD-C04D-4559-92BB-44DE98B7218C}" destId="{9EEB61A4-B5E3-B54A-A89F-38201A881EDE}" srcOrd="0" destOrd="0" presId="urn:microsoft.com/office/officeart/2005/8/layout/vList2"/>
    <dgm:cxn modelId="{D73701B6-11C3-8345-BFE4-E0B64C0A281F}" type="presOf" srcId="{7CEAD930-0D81-4376-BC91-BB7185722B2A}" destId="{5ED8B256-908A-CB4E-9401-5916CE57ABC1}" srcOrd="0" destOrd="0" presId="urn:microsoft.com/office/officeart/2005/8/layout/vList2"/>
    <dgm:cxn modelId="{5FAB40C5-A10D-4744-A06D-A53EE0E520CC}" type="presOf" srcId="{CB25E802-C242-4DDC-8B0D-DB9C14106434}" destId="{E5424939-6003-2940-9A02-A2A4C71AD97D}" srcOrd="0" destOrd="0" presId="urn:microsoft.com/office/officeart/2005/8/layout/vList2"/>
    <dgm:cxn modelId="{79F148D4-E1EC-A740-B9E3-575CD852ED54}" type="presOf" srcId="{9A9EFCEE-96B1-46AE-9DCC-A3BB5CEF4519}" destId="{A444D8F2-2CC2-ED43-BE4B-DF339CABF299}" srcOrd="0" destOrd="0" presId="urn:microsoft.com/office/officeart/2005/8/layout/vList2"/>
    <dgm:cxn modelId="{EC9EE4EA-6891-4210-B5EA-FD859BDF621E}" srcId="{9A9EFCEE-96B1-46AE-9DCC-A3BB5CEF4519}" destId="{18859B75-D90D-45E3-8800-F16C5E3BCFA4}" srcOrd="1" destOrd="0" parTransId="{3697C4E5-05C7-4ADF-BC6F-413965182723}" sibTransId="{05FBD2B8-3BEF-419E-8AA7-86F0A7B0DA37}"/>
    <dgm:cxn modelId="{1601ED21-5D30-2647-AC63-987035C6B635}" type="presParOf" srcId="{A444D8F2-2CC2-ED43-BE4B-DF339CABF299}" destId="{D301F5EB-3350-534E-ADA7-A6A0F8E5F538}" srcOrd="0" destOrd="0" presId="urn:microsoft.com/office/officeart/2005/8/layout/vList2"/>
    <dgm:cxn modelId="{6C5FE088-BE80-D048-849A-134FDDFD21BA}" type="presParOf" srcId="{A444D8F2-2CC2-ED43-BE4B-DF339CABF299}" destId="{3F603DA6-874A-414A-9F83-CC932A4E2A85}" srcOrd="1" destOrd="0" presId="urn:microsoft.com/office/officeart/2005/8/layout/vList2"/>
    <dgm:cxn modelId="{B88F43F6-DB18-2F4B-BF89-A0A02FB4D6E7}" type="presParOf" srcId="{A444D8F2-2CC2-ED43-BE4B-DF339CABF299}" destId="{C47D3175-3CBE-F14E-9C86-05DCCD205F1C}" srcOrd="2" destOrd="0" presId="urn:microsoft.com/office/officeart/2005/8/layout/vList2"/>
    <dgm:cxn modelId="{5EB4ECDD-BF69-5E42-AA89-AC83C334DBE9}" type="presParOf" srcId="{A444D8F2-2CC2-ED43-BE4B-DF339CABF299}" destId="{1A0C14DE-3C20-5A48-9DAE-6421AB012222}" srcOrd="3" destOrd="0" presId="urn:microsoft.com/office/officeart/2005/8/layout/vList2"/>
    <dgm:cxn modelId="{569EA1E8-AB57-7045-92B3-AACEE395AD77}" type="presParOf" srcId="{A444D8F2-2CC2-ED43-BE4B-DF339CABF299}" destId="{9EEB61A4-B5E3-B54A-A89F-38201A881EDE}" srcOrd="4" destOrd="0" presId="urn:microsoft.com/office/officeart/2005/8/layout/vList2"/>
    <dgm:cxn modelId="{DDA0DFE5-1178-084E-9CF1-D8121FFA2B9B}" type="presParOf" srcId="{A444D8F2-2CC2-ED43-BE4B-DF339CABF299}" destId="{9ECCA97F-74FB-AB45-A9D3-5FB3963266E7}" srcOrd="5" destOrd="0" presId="urn:microsoft.com/office/officeart/2005/8/layout/vList2"/>
    <dgm:cxn modelId="{EED33959-2A72-5746-AFEF-0F0D9476E6D8}" type="presParOf" srcId="{A444D8F2-2CC2-ED43-BE4B-DF339CABF299}" destId="{658122BC-E832-D648-8611-F4E165F83411}" srcOrd="6" destOrd="0" presId="urn:microsoft.com/office/officeart/2005/8/layout/vList2"/>
    <dgm:cxn modelId="{782841F0-BB14-B949-869C-523725612195}" type="presParOf" srcId="{A444D8F2-2CC2-ED43-BE4B-DF339CABF299}" destId="{DC118B01-9A54-A148-B462-96FE5BB2323C}" srcOrd="7" destOrd="0" presId="urn:microsoft.com/office/officeart/2005/8/layout/vList2"/>
    <dgm:cxn modelId="{718ED48A-1325-1748-BA72-AD99203B7F83}" type="presParOf" srcId="{A444D8F2-2CC2-ED43-BE4B-DF339CABF299}" destId="{BEEF2171-26EE-9F43-8F62-D16F0DEDA640}" srcOrd="8" destOrd="0" presId="urn:microsoft.com/office/officeart/2005/8/layout/vList2"/>
    <dgm:cxn modelId="{CF3103F6-3DEA-F74F-9316-ECEB9F0CFCAF}" type="presParOf" srcId="{A444D8F2-2CC2-ED43-BE4B-DF339CABF299}" destId="{3F8944C0-64CB-324A-ACC5-41B9BE018FFF}" srcOrd="9" destOrd="0" presId="urn:microsoft.com/office/officeart/2005/8/layout/vList2"/>
    <dgm:cxn modelId="{DED9FDB9-14AA-B541-965F-908AA37E81F7}" type="presParOf" srcId="{A444D8F2-2CC2-ED43-BE4B-DF339CABF299}" destId="{C97E09E6-B466-774F-B67A-C86FCF0A4EF4}" srcOrd="10" destOrd="0" presId="urn:microsoft.com/office/officeart/2005/8/layout/vList2"/>
    <dgm:cxn modelId="{966846B6-70DD-A946-8C0A-10C3FFF7A845}" type="presParOf" srcId="{A444D8F2-2CC2-ED43-BE4B-DF339CABF299}" destId="{FA9EAEE9-8987-594C-A3C4-E74592147A59}" srcOrd="11" destOrd="0" presId="urn:microsoft.com/office/officeart/2005/8/layout/vList2"/>
    <dgm:cxn modelId="{A0ED7007-C02C-284E-961A-9CC148B4F5C8}" type="presParOf" srcId="{A444D8F2-2CC2-ED43-BE4B-DF339CABF299}" destId="{5ED8B256-908A-CB4E-9401-5916CE57ABC1}" srcOrd="12" destOrd="0" presId="urn:microsoft.com/office/officeart/2005/8/layout/vList2"/>
    <dgm:cxn modelId="{FC05B3F0-8412-6046-BA51-AE6D222F9EC4}" type="presParOf" srcId="{A444D8F2-2CC2-ED43-BE4B-DF339CABF299}" destId="{09074340-375F-5C48-BEBF-91F8965CC806}" srcOrd="13" destOrd="0" presId="urn:microsoft.com/office/officeart/2005/8/layout/vList2"/>
    <dgm:cxn modelId="{C0F2A46A-B079-D84A-B442-197656FC7E7A}" type="presParOf" srcId="{A444D8F2-2CC2-ED43-BE4B-DF339CABF299}" destId="{E5424939-6003-2940-9A02-A2A4C71AD97D}"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313D22E-F5E5-441D-9FA4-0F25DCD2B73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AEF8554-3A68-4F1C-BFBE-CD9132BF9D56}">
      <dgm:prSet/>
      <dgm:spPr/>
      <dgm:t>
        <a:bodyPr/>
        <a:lstStyle/>
        <a:p>
          <a:pPr>
            <a:lnSpc>
              <a:spcPct val="100000"/>
            </a:lnSpc>
          </a:pPr>
          <a:r>
            <a:rPr lang="en-US"/>
            <a:t>Scalability</a:t>
          </a:r>
        </a:p>
      </dgm:t>
    </dgm:pt>
    <dgm:pt modelId="{76D6DE64-1A50-419E-8E28-FAC910CAC83D}" type="parTrans" cxnId="{F1B2EACB-EBD0-410C-96DF-EB3BDCF5A852}">
      <dgm:prSet/>
      <dgm:spPr/>
      <dgm:t>
        <a:bodyPr/>
        <a:lstStyle/>
        <a:p>
          <a:endParaRPr lang="en-US"/>
        </a:p>
      </dgm:t>
    </dgm:pt>
    <dgm:pt modelId="{24962BA8-0838-4094-86A5-8B5314633A1E}" type="sibTrans" cxnId="{F1B2EACB-EBD0-410C-96DF-EB3BDCF5A852}">
      <dgm:prSet/>
      <dgm:spPr/>
      <dgm:t>
        <a:bodyPr/>
        <a:lstStyle/>
        <a:p>
          <a:endParaRPr lang="en-US"/>
        </a:p>
      </dgm:t>
    </dgm:pt>
    <dgm:pt modelId="{44A1492E-A8CF-45EF-B04A-105C0204E0A6}">
      <dgm:prSet/>
      <dgm:spPr/>
      <dgm:t>
        <a:bodyPr/>
        <a:lstStyle/>
        <a:p>
          <a:pPr>
            <a:lnSpc>
              <a:spcPct val="100000"/>
            </a:lnSpc>
          </a:pPr>
          <a:r>
            <a:rPr lang="en-US"/>
            <a:t>Network Management</a:t>
          </a:r>
        </a:p>
      </dgm:t>
    </dgm:pt>
    <dgm:pt modelId="{2C968EB4-0AD6-4962-8BB0-B2ECAB08C720}" type="parTrans" cxnId="{C2A8C2F1-B52D-4287-BE55-40AE44236C88}">
      <dgm:prSet/>
      <dgm:spPr/>
      <dgm:t>
        <a:bodyPr/>
        <a:lstStyle/>
        <a:p>
          <a:endParaRPr lang="en-US"/>
        </a:p>
      </dgm:t>
    </dgm:pt>
    <dgm:pt modelId="{65583E6D-0B3A-428F-953B-50A645A9A281}" type="sibTrans" cxnId="{C2A8C2F1-B52D-4287-BE55-40AE44236C88}">
      <dgm:prSet/>
      <dgm:spPr/>
      <dgm:t>
        <a:bodyPr/>
        <a:lstStyle/>
        <a:p>
          <a:endParaRPr lang="en-US"/>
        </a:p>
      </dgm:t>
    </dgm:pt>
    <dgm:pt modelId="{AC06A99D-B966-4D9C-BD38-42231BC0DC79}">
      <dgm:prSet/>
      <dgm:spPr/>
      <dgm:t>
        <a:bodyPr/>
        <a:lstStyle/>
        <a:p>
          <a:pPr>
            <a:lnSpc>
              <a:spcPct val="100000"/>
            </a:lnSpc>
          </a:pPr>
          <a:r>
            <a:rPr lang="en-US"/>
            <a:t>Interoperability and Heterogeneity</a:t>
          </a:r>
        </a:p>
      </dgm:t>
    </dgm:pt>
    <dgm:pt modelId="{239F0935-DAB3-43B8-A4D8-E8A7E26B78CB}" type="parTrans" cxnId="{D0C10FD4-F564-4CEB-854E-E27B90435E38}">
      <dgm:prSet/>
      <dgm:spPr/>
      <dgm:t>
        <a:bodyPr/>
        <a:lstStyle/>
        <a:p>
          <a:endParaRPr lang="en-US"/>
        </a:p>
      </dgm:t>
    </dgm:pt>
    <dgm:pt modelId="{67FC259A-7A14-413C-B19D-7AE70BB37BF0}" type="sibTrans" cxnId="{D0C10FD4-F564-4CEB-854E-E27B90435E38}">
      <dgm:prSet/>
      <dgm:spPr/>
      <dgm:t>
        <a:bodyPr/>
        <a:lstStyle/>
        <a:p>
          <a:endParaRPr lang="en-US"/>
        </a:p>
      </dgm:t>
    </dgm:pt>
    <dgm:pt modelId="{C1739386-E6C6-4BA2-B963-D38967C4AE24}">
      <dgm:prSet/>
      <dgm:spPr/>
      <dgm:t>
        <a:bodyPr/>
        <a:lstStyle/>
        <a:p>
          <a:pPr>
            <a:lnSpc>
              <a:spcPct val="100000"/>
            </a:lnSpc>
          </a:pPr>
          <a:r>
            <a:rPr lang="en-US"/>
            <a:t>Security and Privacy</a:t>
          </a:r>
        </a:p>
      </dgm:t>
    </dgm:pt>
    <dgm:pt modelId="{100F2A2D-81D1-4870-BCAA-27682085C073}" type="parTrans" cxnId="{89677B41-C50E-434F-99C9-22B95D959B18}">
      <dgm:prSet/>
      <dgm:spPr/>
      <dgm:t>
        <a:bodyPr/>
        <a:lstStyle/>
        <a:p>
          <a:endParaRPr lang="en-US"/>
        </a:p>
      </dgm:t>
    </dgm:pt>
    <dgm:pt modelId="{0359FE76-25E5-4C21-ACBD-B5A9AF10EB2D}" type="sibTrans" cxnId="{89677B41-C50E-434F-99C9-22B95D959B18}">
      <dgm:prSet/>
      <dgm:spPr/>
      <dgm:t>
        <a:bodyPr/>
        <a:lstStyle/>
        <a:p>
          <a:endParaRPr lang="en-US"/>
        </a:p>
      </dgm:t>
    </dgm:pt>
    <dgm:pt modelId="{BF1A16E6-9FBF-4644-BF7F-6435329BAA4B}">
      <dgm:prSet/>
      <dgm:spPr/>
      <dgm:t>
        <a:bodyPr/>
        <a:lstStyle/>
        <a:p>
          <a:pPr>
            <a:lnSpc>
              <a:spcPct val="100000"/>
            </a:lnSpc>
          </a:pPr>
          <a:r>
            <a:rPr lang="en-US"/>
            <a:t>Network Mobility and Coverage</a:t>
          </a:r>
        </a:p>
      </dgm:t>
    </dgm:pt>
    <dgm:pt modelId="{62846388-1D90-47EF-B90C-E3F241A920DE}" type="parTrans" cxnId="{DBC276B1-5202-450C-918D-1D40907FFBE7}">
      <dgm:prSet/>
      <dgm:spPr/>
      <dgm:t>
        <a:bodyPr/>
        <a:lstStyle/>
        <a:p>
          <a:endParaRPr lang="en-US"/>
        </a:p>
      </dgm:t>
    </dgm:pt>
    <dgm:pt modelId="{A397DB92-EF35-45EF-BB29-178340698BC6}" type="sibTrans" cxnId="{DBC276B1-5202-450C-918D-1D40907FFBE7}">
      <dgm:prSet/>
      <dgm:spPr/>
      <dgm:t>
        <a:bodyPr/>
        <a:lstStyle/>
        <a:p>
          <a:endParaRPr lang="en-US"/>
        </a:p>
      </dgm:t>
    </dgm:pt>
    <dgm:pt modelId="{B2A7AF96-FE3D-4505-B55F-C878ABC43010}">
      <dgm:prSet/>
      <dgm:spPr/>
      <dgm:t>
        <a:bodyPr/>
        <a:lstStyle/>
        <a:p>
          <a:pPr>
            <a:lnSpc>
              <a:spcPct val="100000"/>
            </a:lnSpc>
          </a:pPr>
          <a:r>
            <a:rPr lang="en-US"/>
            <a:t>Network Congestion and Overload</a:t>
          </a:r>
        </a:p>
      </dgm:t>
    </dgm:pt>
    <dgm:pt modelId="{3229F926-0ED2-4B73-9B40-81E04B9EC1B3}" type="parTrans" cxnId="{E8D7CB81-DC70-4DA4-89B9-39773B107778}">
      <dgm:prSet/>
      <dgm:spPr/>
      <dgm:t>
        <a:bodyPr/>
        <a:lstStyle/>
        <a:p>
          <a:endParaRPr lang="en-US"/>
        </a:p>
      </dgm:t>
    </dgm:pt>
    <dgm:pt modelId="{ED8C1A47-A0B3-442B-8767-D96BB38E1E9F}" type="sibTrans" cxnId="{E8D7CB81-DC70-4DA4-89B9-39773B107778}">
      <dgm:prSet/>
      <dgm:spPr/>
      <dgm:t>
        <a:bodyPr/>
        <a:lstStyle/>
        <a:p>
          <a:endParaRPr lang="en-US"/>
        </a:p>
      </dgm:t>
    </dgm:pt>
    <dgm:pt modelId="{BC37B455-8EEE-4C4F-A8E9-90A69FC30DD8}" type="pres">
      <dgm:prSet presAssocID="{5313D22E-F5E5-441D-9FA4-0F25DCD2B73C}" presName="root" presStyleCnt="0">
        <dgm:presLayoutVars>
          <dgm:dir/>
          <dgm:resizeHandles val="exact"/>
        </dgm:presLayoutVars>
      </dgm:prSet>
      <dgm:spPr/>
    </dgm:pt>
    <dgm:pt modelId="{F133475A-8702-4625-87BD-A23367F30FB7}" type="pres">
      <dgm:prSet presAssocID="{3AEF8554-3A68-4F1C-BFBE-CD9132BF9D56}" presName="compNode" presStyleCnt="0"/>
      <dgm:spPr/>
    </dgm:pt>
    <dgm:pt modelId="{69C359CF-45F3-4D13-A530-4F351352F3E2}" type="pres">
      <dgm:prSet presAssocID="{3AEF8554-3A68-4F1C-BFBE-CD9132BF9D56}" presName="bgRect" presStyleLbl="bgShp" presStyleIdx="0" presStyleCnt="6"/>
      <dgm:spPr/>
    </dgm:pt>
    <dgm:pt modelId="{6938D425-66CE-42E2-A2E5-60B34913F097}" type="pres">
      <dgm:prSet presAssocID="{3AEF8554-3A68-4F1C-BFBE-CD9132BF9D5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AFFA3FA3-7334-47EE-99B3-2F47DF3B3044}" type="pres">
      <dgm:prSet presAssocID="{3AEF8554-3A68-4F1C-BFBE-CD9132BF9D56}" presName="spaceRect" presStyleCnt="0"/>
      <dgm:spPr/>
    </dgm:pt>
    <dgm:pt modelId="{7233254B-4758-41A1-805E-01F41F0ED9FB}" type="pres">
      <dgm:prSet presAssocID="{3AEF8554-3A68-4F1C-BFBE-CD9132BF9D56}" presName="parTx" presStyleLbl="revTx" presStyleIdx="0" presStyleCnt="6">
        <dgm:presLayoutVars>
          <dgm:chMax val="0"/>
          <dgm:chPref val="0"/>
        </dgm:presLayoutVars>
      </dgm:prSet>
      <dgm:spPr/>
    </dgm:pt>
    <dgm:pt modelId="{4EAFE2BF-88F9-4545-8EFD-BE03DFE4B11E}" type="pres">
      <dgm:prSet presAssocID="{24962BA8-0838-4094-86A5-8B5314633A1E}" presName="sibTrans" presStyleCnt="0"/>
      <dgm:spPr/>
    </dgm:pt>
    <dgm:pt modelId="{B783F945-C639-4122-85EA-FDF2B4D5F9DA}" type="pres">
      <dgm:prSet presAssocID="{44A1492E-A8CF-45EF-B04A-105C0204E0A6}" presName="compNode" presStyleCnt="0"/>
      <dgm:spPr/>
    </dgm:pt>
    <dgm:pt modelId="{6767D696-CF13-4D3D-8DB6-36EDA90692C5}" type="pres">
      <dgm:prSet presAssocID="{44A1492E-A8CF-45EF-B04A-105C0204E0A6}" presName="bgRect" presStyleLbl="bgShp" presStyleIdx="1" presStyleCnt="6"/>
      <dgm:spPr/>
    </dgm:pt>
    <dgm:pt modelId="{303465BD-C9A3-472B-8272-232130D82D79}" type="pres">
      <dgm:prSet presAssocID="{44A1492E-A8CF-45EF-B04A-105C0204E0A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twork"/>
        </a:ext>
      </dgm:extLst>
    </dgm:pt>
    <dgm:pt modelId="{5F2D51BD-0A70-4463-88C5-E9DB3BD5B988}" type="pres">
      <dgm:prSet presAssocID="{44A1492E-A8CF-45EF-B04A-105C0204E0A6}" presName="spaceRect" presStyleCnt="0"/>
      <dgm:spPr/>
    </dgm:pt>
    <dgm:pt modelId="{D098C85D-31B4-4116-903E-48AA2FA7665F}" type="pres">
      <dgm:prSet presAssocID="{44A1492E-A8CF-45EF-B04A-105C0204E0A6}" presName="parTx" presStyleLbl="revTx" presStyleIdx="1" presStyleCnt="6">
        <dgm:presLayoutVars>
          <dgm:chMax val="0"/>
          <dgm:chPref val="0"/>
        </dgm:presLayoutVars>
      </dgm:prSet>
      <dgm:spPr/>
    </dgm:pt>
    <dgm:pt modelId="{51710EF3-DB21-4ACD-AE98-F3CC315AA178}" type="pres">
      <dgm:prSet presAssocID="{65583E6D-0B3A-428F-953B-50A645A9A281}" presName="sibTrans" presStyleCnt="0"/>
      <dgm:spPr/>
    </dgm:pt>
    <dgm:pt modelId="{B226C1C4-F833-4A87-923E-C235A8909615}" type="pres">
      <dgm:prSet presAssocID="{AC06A99D-B966-4D9C-BD38-42231BC0DC79}" presName="compNode" presStyleCnt="0"/>
      <dgm:spPr/>
    </dgm:pt>
    <dgm:pt modelId="{7C0341DA-F44C-4E6A-BB77-39D7BEB10F70}" type="pres">
      <dgm:prSet presAssocID="{AC06A99D-B966-4D9C-BD38-42231BC0DC79}" presName="bgRect" presStyleLbl="bgShp" presStyleIdx="2" presStyleCnt="6"/>
      <dgm:spPr/>
    </dgm:pt>
    <dgm:pt modelId="{EAB61920-B91E-4DFC-BBD6-5FAAB7E38C42}" type="pres">
      <dgm:prSet presAssocID="{AC06A99D-B966-4D9C-BD38-42231BC0DC7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A3625646-D5D3-4C1A-AFB1-24B90A4B5EE6}" type="pres">
      <dgm:prSet presAssocID="{AC06A99D-B966-4D9C-BD38-42231BC0DC79}" presName="spaceRect" presStyleCnt="0"/>
      <dgm:spPr/>
    </dgm:pt>
    <dgm:pt modelId="{8C0D83DA-1A3D-462E-A6B2-4E27E72714A4}" type="pres">
      <dgm:prSet presAssocID="{AC06A99D-B966-4D9C-BD38-42231BC0DC79}" presName="parTx" presStyleLbl="revTx" presStyleIdx="2" presStyleCnt="6">
        <dgm:presLayoutVars>
          <dgm:chMax val="0"/>
          <dgm:chPref val="0"/>
        </dgm:presLayoutVars>
      </dgm:prSet>
      <dgm:spPr/>
    </dgm:pt>
    <dgm:pt modelId="{D7476F00-B5E8-40DF-8B97-195967F75755}" type="pres">
      <dgm:prSet presAssocID="{67FC259A-7A14-413C-B19D-7AE70BB37BF0}" presName="sibTrans" presStyleCnt="0"/>
      <dgm:spPr/>
    </dgm:pt>
    <dgm:pt modelId="{B7BFAD6A-6EEC-4BED-A3E5-CC352C043D80}" type="pres">
      <dgm:prSet presAssocID="{C1739386-E6C6-4BA2-B963-D38967C4AE24}" presName="compNode" presStyleCnt="0"/>
      <dgm:spPr/>
    </dgm:pt>
    <dgm:pt modelId="{C3A8C98F-914A-48F6-9EBC-93501C4F6574}" type="pres">
      <dgm:prSet presAssocID="{C1739386-E6C6-4BA2-B963-D38967C4AE24}" presName="bgRect" presStyleLbl="bgShp" presStyleIdx="3" presStyleCnt="6"/>
      <dgm:spPr/>
    </dgm:pt>
    <dgm:pt modelId="{80F421E5-C699-45D4-B4A2-39AF8A299735}" type="pres">
      <dgm:prSet presAssocID="{C1739386-E6C6-4BA2-B963-D38967C4AE2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7F61B049-3977-4850-9EBB-29CC7A3FBB54}" type="pres">
      <dgm:prSet presAssocID="{C1739386-E6C6-4BA2-B963-D38967C4AE24}" presName="spaceRect" presStyleCnt="0"/>
      <dgm:spPr/>
    </dgm:pt>
    <dgm:pt modelId="{A5DA6EE7-0E8B-4432-903D-C90A9B71FBCF}" type="pres">
      <dgm:prSet presAssocID="{C1739386-E6C6-4BA2-B963-D38967C4AE24}" presName="parTx" presStyleLbl="revTx" presStyleIdx="3" presStyleCnt="6">
        <dgm:presLayoutVars>
          <dgm:chMax val="0"/>
          <dgm:chPref val="0"/>
        </dgm:presLayoutVars>
      </dgm:prSet>
      <dgm:spPr/>
    </dgm:pt>
    <dgm:pt modelId="{18F1EBB2-3E18-417D-812F-D746391C5B5C}" type="pres">
      <dgm:prSet presAssocID="{0359FE76-25E5-4C21-ACBD-B5A9AF10EB2D}" presName="sibTrans" presStyleCnt="0"/>
      <dgm:spPr/>
    </dgm:pt>
    <dgm:pt modelId="{8DAAD597-F0EF-4472-B1D3-A09B2CE58712}" type="pres">
      <dgm:prSet presAssocID="{BF1A16E6-9FBF-4644-BF7F-6435329BAA4B}" presName="compNode" presStyleCnt="0"/>
      <dgm:spPr/>
    </dgm:pt>
    <dgm:pt modelId="{993ADDD3-FEF1-45FF-94CB-03D31035E19C}" type="pres">
      <dgm:prSet presAssocID="{BF1A16E6-9FBF-4644-BF7F-6435329BAA4B}" presName="bgRect" presStyleLbl="bgShp" presStyleIdx="4" presStyleCnt="6"/>
      <dgm:spPr/>
    </dgm:pt>
    <dgm:pt modelId="{2F973F59-58FD-4307-9AFB-8C59D3BF9CFD}" type="pres">
      <dgm:prSet presAssocID="{BF1A16E6-9FBF-4644-BF7F-6435329BAA4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us"/>
        </a:ext>
      </dgm:extLst>
    </dgm:pt>
    <dgm:pt modelId="{6DD0A2DD-FE50-4E32-A99A-BCA766923BFA}" type="pres">
      <dgm:prSet presAssocID="{BF1A16E6-9FBF-4644-BF7F-6435329BAA4B}" presName="spaceRect" presStyleCnt="0"/>
      <dgm:spPr/>
    </dgm:pt>
    <dgm:pt modelId="{6DB2C2F1-12E8-4F8D-9CAE-2BDD663665EC}" type="pres">
      <dgm:prSet presAssocID="{BF1A16E6-9FBF-4644-BF7F-6435329BAA4B}" presName="parTx" presStyleLbl="revTx" presStyleIdx="4" presStyleCnt="6">
        <dgm:presLayoutVars>
          <dgm:chMax val="0"/>
          <dgm:chPref val="0"/>
        </dgm:presLayoutVars>
      </dgm:prSet>
      <dgm:spPr/>
    </dgm:pt>
    <dgm:pt modelId="{06AA597F-8E45-4E8E-A0CD-B276ABB02442}" type="pres">
      <dgm:prSet presAssocID="{A397DB92-EF35-45EF-BB29-178340698BC6}" presName="sibTrans" presStyleCnt="0"/>
      <dgm:spPr/>
    </dgm:pt>
    <dgm:pt modelId="{1D8D9FF4-41BB-4778-8F99-F19AFAF05B90}" type="pres">
      <dgm:prSet presAssocID="{B2A7AF96-FE3D-4505-B55F-C878ABC43010}" presName="compNode" presStyleCnt="0"/>
      <dgm:spPr/>
    </dgm:pt>
    <dgm:pt modelId="{65B2AB45-87DE-4381-8B9F-C8E2936DCA22}" type="pres">
      <dgm:prSet presAssocID="{B2A7AF96-FE3D-4505-B55F-C878ABC43010}" presName="bgRect" presStyleLbl="bgShp" presStyleIdx="5" presStyleCnt="6"/>
      <dgm:spPr/>
    </dgm:pt>
    <dgm:pt modelId="{C5479BFA-1DC5-411B-8FEE-82F4C6BBF8DC}" type="pres">
      <dgm:prSet presAssocID="{B2A7AF96-FE3D-4505-B55F-C878ABC4301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Wireless router"/>
        </a:ext>
      </dgm:extLst>
    </dgm:pt>
    <dgm:pt modelId="{861D7CA0-BAC6-46A0-B649-7C8986C1F5A9}" type="pres">
      <dgm:prSet presAssocID="{B2A7AF96-FE3D-4505-B55F-C878ABC43010}" presName="spaceRect" presStyleCnt="0"/>
      <dgm:spPr/>
    </dgm:pt>
    <dgm:pt modelId="{7A103550-BE62-4629-8DC5-8AC5AB7AA445}" type="pres">
      <dgm:prSet presAssocID="{B2A7AF96-FE3D-4505-B55F-C878ABC43010}" presName="parTx" presStyleLbl="revTx" presStyleIdx="5" presStyleCnt="6">
        <dgm:presLayoutVars>
          <dgm:chMax val="0"/>
          <dgm:chPref val="0"/>
        </dgm:presLayoutVars>
      </dgm:prSet>
      <dgm:spPr/>
    </dgm:pt>
  </dgm:ptLst>
  <dgm:cxnLst>
    <dgm:cxn modelId="{89677B41-C50E-434F-99C9-22B95D959B18}" srcId="{5313D22E-F5E5-441D-9FA4-0F25DCD2B73C}" destId="{C1739386-E6C6-4BA2-B963-D38967C4AE24}" srcOrd="3" destOrd="0" parTransId="{100F2A2D-81D1-4870-BCAA-27682085C073}" sibTransId="{0359FE76-25E5-4C21-ACBD-B5A9AF10EB2D}"/>
    <dgm:cxn modelId="{BB308657-A810-4619-8066-31BFCF309F97}" type="presOf" srcId="{B2A7AF96-FE3D-4505-B55F-C878ABC43010}" destId="{7A103550-BE62-4629-8DC5-8AC5AB7AA445}" srcOrd="0" destOrd="0" presId="urn:microsoft.com/office/officeart/2018/2/layout/IconVerticalSolidList"/>
    <dgm:cxn modelId="{5BFDB881-6090-441B-B1F0-4E33139C37CF}" type="presOf" srcId="{44A1492E-A8CF-45EF-B04A-105C0204E0A6}" destId="{D098C85D-31B4-4116-903E-48AA2FA7665F}" srcOrd="0" destOrd="0" presId="urn:microsoft.com/office/officeart/2018/2/layout/IconVerticalSolidList"/>
    <dgm:cxn modelId="{E8D7CB81-DC70-4DA4-89B9-39773B107778}" srcId="{5313D22E-F5E5-441D-9FA4-0F25DCD2B73C}" destId="{B2A7AF96-FE3D-4505-B55F-C878ABC43010}" srcOrd="5" destOrd="0" parTransId="{3229F926-0ED2-4B73-9B40-81E04B9EC1B3}" sibTransId="{ED8C1A47-A0B3-442B-8767-D96BB38E1E9F}"/>
    <dgm:cxn modelId="{4A7C6B9C-0C6F-4454-9435-D896037A40D8}" type="presOf" srcId="{AC06A99D-B966-4D9C-BD38-42231BC0DC79}" destId="{8C0D83DA-1A3D-462E-A6B2-4E27E72714A4}" srcOrd="0" destOrd="0" presId="urn:microsoft.com/office/officeart/2018/2/layout/IconVerticalSolidList"/>
    <dgm:cxn modelId="{155F33AF-AC9B-4030-8C3C-8FFB9CF366DE}" type="presOf" srcId="{3AEF8554-3A68-4F1C-BFBE-CD9132BF9D56}" destId="{7233254B-4758-41A1-805E-01F41F0ED9FB}" srcOrd="0" destOrd="0" presId="urn:microsoft.com/office/officeart/2018/2/layout/IconVerticalSolidList"/>
    <dgm:cxn modelId="{13003EAF-DFEB-4A80-978A-B012E91A129F}" type="presOf" srcId="{5313D22E-F5E5-441D-9FA4-0F25DCD2B73C}" destId="{BC37B455-8EEE-4C4F-A8E9-90A69FC30DD8}" srcOrd="0" destOrd="0" presId="urn:microsoft.com/office/officeart/2018/2/layout/IconVerticalSolidList"/>
    <dgm:cxn modelId="{DBC276B1-5202-450C-918D-1D40907FFBE7}" srcId="{5313D22E-F5E5-441D-9FA4-0F25DCD2B73C}" destId="{BF1A16E6-9FBF-4644-BF7F-6435329BAA4B}" srcOrd="4" destOrd="0" parTransId="{62846388-1D90-47EF-B90C-E3F241A920DE}" sibTransId="{A397DB92-EF35-45EF-BB29-178340698BC6}"/>
    <dgm:cxn modelId="{FA76FCB3-54A8-44ED-B0AD-E299F6172C0D}" type="presOf" srcId="{C1739386-E6C6-4BA2-B963-D38967C4AE24}" destId="{A5DA6EE7-0E8B-4432-903D-C90A9B71FBCF}" srcOrd="0" destOrd="0" presId="urn:microsoft.com/office/officeart/2018/2/layout/IconVerticalSolidList"/>
    <dgm:cxn modelId="{F1B2EACB-EBD0-410C-96DF-EB3BDCF5A852}" srcId="{5313D22E-F5E5-441D-9FA4-0F25DCD2B73C}" destId="{3AEF8554-3A68-4F1C-BFBE-CD9132BF9D56}" srcOrd="0" destOrd="0" parTransId="{76D6DE64-1A50-419E-8E28-FAC910CAC83D}" sibTransId="{24962BA8-0838-4094-86A5-8B5314633A1E}"/>
    <dgm:cxn modelId="{D0C10FD4-F564-4CEB-854E-E27B90435E38}" srcId="{5313D22E-F5E5-441D-9FA4-0F25DCD2B73C}" destId="{AC06A99D-B966-4D9C-BD38-42231BC0DC79}" srcOrd="2" destOrd="0" parTransId="{239F0935-DAB3-43B8-A4D8-E8A7E26B78CB}" sibTransId="{67FC259A-7A14-413C-B19D-7AE70BB37BF0}"/>
    <dgm:cxn modelId="{8A89A9D4-3F12-47E8-A57A-03AD9CB1AE5F}" type="presOf" srcId="{BF1A16E6-9FBF-4644-BF7F-6435329BAA4B}" destId="{6DB2C2F1-12E8-4F8D-9CAE-2BDD663665EC}" srcOrd="0" destOrd="0" presId="urn:microsoft.com/office/officeart/2018/2/layout/IconVerticalSolidList"/>
    <dgm:cxn modelId="{C2A8C2F1-B52D-4287-BE55-40AE44236C88}" srcId="{5313D22E-F5E5-441D-9FA4-0F25DCD2B73C}" destId="{44A1492E-A8CF-45EF-B04A-105C0204E0A6}" srcOrd="1" destOrd="0" parTransId="{2C968EB4-0AD6-4962-8BB0-B2ECAB08C720}" sibTransId="{65583E6D-0B3A-428F-953B-50A645A9A281}"/>
    <dgm:cxn modelId="{8F8A6936-FCF3-47F7-AC89-77AEBBEFA785}" type="presParOf" srcId="{BC37B455-8EEE-4C4F-A8E9-90A69FC30DD8}" destId="{F133475A-8702-4625-87BD-A23367F30FB7}" srcOrd="0" destOrd="0" presId="urn:microsoft.com/office/officeart/2018/2/layout/IconVerticalSolidList"/>
    <dgm:cxn modelId="{7716D63A-3E0B-4C12-A900-87B0F4339C3E}" type="presParOf" srcId="{F133475A-8702-4625-87BD-A23367F30FB7}" destId="{69C359CF-45F3-4D13-A530-4F351352F3E2}" srcOrd="0" destOrd="0" presId="urn:microsoft.com/office/officeart/2018/2/layout/IconVerticalSolidList"/>
    <dgm:cxn modelId="{5F639264-254E-4A6B-9667-94C607A0F3D7}" type="presParOf" srcId="{F133475A-8702-4625-87BD-A23367F30FB7}" destId="{6938D425-66CE-42E2-A2E5-60B34913F097}" srcOrd="1" destOrd="0" presId="urn:microsoft.com/office/officeart/2018/2/layout/IconVerticalSolidList"/>
    <dgm:cxn modelId="{9DB1F400-ED78-4805-B38C-B6A94CEFAC11}" type="presParOf" srcId="{F133475A-8702-4625-87BD-A23367F30FB7}" destId="{AFFA3FA3-7334-47EE-99B3-2F47DF3B3044}" srcOrd="2" destOrd="0" presId="urn:microsoft.com/office/officeart/2018/2/layout/IconVerticalSolidList"/>
    <dgm:cxn modelId="{C4C8C0F2-B403-47D7-84E0-62EC72383BF7}" type="presParOf" srcId="{F133475A-8702-4625-87BD-A23367F30FB7}" destId="{7233254B-4758-41A1-805E-01F41F0ED9FB}" srcOrd="3" destOrd="0" presId="urn:microsoft.com/office/officeart/2018/2/layout/IconVerticalSolidList"/>
    <dgm:cxn modelId="{3B233EAF-7494-4CF8-BFDF-A49778938324}" type="presParOf" srcId="{BC37B455-8EEE-4C4F-A8E9-90A69FC30DD8}" destId="{4EAFE2BF-88F9-4545-8EFD-BE03DFE4B11E}" srcOrd="1" destOrd="0" presId="urn:microsoft.com/office/officeart/2018/2/layout/IconVerticalSolidList"/>
    <dgm:cxn modelId="{CFD268E2-3F84-4FA0-916F-E2F2B3697001}" type="presParOf" srcId="{BC37B455-8EEE-4C4F-A8E9-90A69FC30DD8}" destId="{B783F945-C639-4122-85EA-FDF2B4D5F9DA}" srcOrd="2" destOrd="0" presId="urn:microsoft.com/office/officeart/2018/2/layout/IconVerticalSolidList"/>
    <dgm:cxn modelId="{78B77B72-9588-46A7-8AEF-756067141D17}" type="presParOf" srcId="{B783F945-C639-4122-85EA-FDF2B4D5F9DA}" destId="{6767D696-CF13-4D3D-8DB6-36EDA90692C5}" srcOrd="0" destOrd="0" presId="urn:microsoft.com/office/officeart/2018/2/layout/IconVerticalSolidList"/>
    <dgm:cxn modelId="{C9F26827-35D2-4F3F-AF2F-160A109EB0BC}" type="presParOf" srcId="{B783F945-C639-4122-85EA-FDF2B4D5F9DA}" destId="{303465BD-C9A3-472B-8272-232130D82D79}" srcOrd="1" destOrd="0" presId="urn:microsoft.com/office/officeart/2018/2/layout/IconVerticalSolidList"/>
    <dgm:cxn modelId="{F9A42E2C-75DD-400E-A003-FE735E95C29E}" type="presParOf" srcId="{B783F945-C639-4122-85EA-FDF2B4D5F9DA}" destId="{5F2D51BD-0A70-4463-88C5-E9DB3BD5B988}" srcOrd="2" destOrd="0" presId="urn:microsoft.com/office/officeart/2018/2/layout/IconVerticalSolidList"/>
    <dgm:cxn modelId="{0E6D2818-84CD-40A2-8871-EB2DDC326E1F}" type="presParOf" srcId="{B783F945-C639-4122-85EA-FDF2B4D5F9DA}" destId="{D098C85D-31B4-4116-903E-48AA2FA7665F}" srcOrd="3" destOrd="0" presId="urn:microsoft.com/office/officeart/2018/2/layout/IconVerticalSolidList"/>
    <dgm:cxn modelId="{A7DD1F9C-12B8-4A9C-8B57-05296D4786EC}" type="presParOf" srcId="{BC37B455-8EEE-4C4F-A8E9-90A69FC30DD8}" destId="{51710EF3-DB21-4ACD-AE98-F3CC315AA178}" srcOrd="3" destOrd="0" presId="urn:microsoft.com/office/officeart/2018/2/layout/IconVerticalSolidList"/>
    <dgm:cxn modelId="{164CE0B9-9639-4CC0-97D0-1BF09090302D}" type="presParOf" srcId="{BC37B455-8EEE-4C4F-A8E9-90A69FC30DD8}" destId="{B226C1C4-F833-4A87-923E-C235A8909615}" srcOrd="4" destOrd="0" presId="urn:microsoft.com/office/officeart/2018/2/layout/IconVerticalSolidList"/>
    <dgm:cxn modelId="{B78203D8-DFA3-4245-927C-A4AE870FD8EF}" type="presParOf" srcId="{B226C1C4-F833-4A87-923E-C235A8909615}" destId="{7C0341DA-F44C-4E6A-BB77-39D7BEB10F70}" srcOrd="0" destOrd="0" presId="urn:microsoft.com/office/officeart/2018/2/layout/IconVerticalSolidList"/>
    <dgm:cxn modelId="{566D2E5E-F45D-4DA0-89E8-BFCC5F9B7D9A}" type="presParOf" srcId="{B226C1C4-F833-4A87-923E-C235A8909615}" destId="{EAB61920-B91E-4DFC-BBD6-5FAAB7E38C42}" srcOrd="1" destOrd="0" presId="urn:microsoft.com/office/officeart/2018/2/layout/IconVerticalSolidList"/>
    <dgm:cxn modelId="{EF47C798-1AF2-473E-9780-81F39F1CA021}" type="presParOf" srcId="{B226C1C4-F833-4A87-923E-C235A8909615}" destId="{A3625646-D5D3-4C1A-AFB1-24B90A4B5EE6}" srcOrd="2" destOrd="0" presId="urn:microsoft.com/office/officeart/2018/2/layout/IconVerticalSolidList"/>
    <dgm:cxn modelId="{D17D6830-F5F6-4CC2-8CEC-9A60B97F3834}" type="presParOf" srcId="{B226C1C4-F833-4A87-923E-C235A8909615}" destId="{8C0D83DA-1A3D-462E-A6B2-4E27E72714A4}" srcOrd="3" destOrd="0" presId="urn:microsoft.com/office/officeart/2018/2/layout/IconVerticalSolidList"/>
    <dgm:cxn modelId="{78B5786E-39E0-4F08-A8B2-3BB77CD71FC1}" type="presParOf" srcId="{BC37B455-8EEE-4C4F-A8E9-90A69FC30DD8}" destId="{D7476F00-B5E8-40DF-8B97-195967F75755}" srcOrd="5" destOrd="0" presId="urn:microsoft.com/office/officeart/2018/2/layout/IconVerticalSolidList"/>
    <dgm:cxn modelId="{89DD007E-FE0F-4EF6-BACE-35B74AA6852C}" type="presParOf" srcId="{BC37B455-8EEE-4C4F-A8E9-90A69FC30DD8}" destId="{B7BFAD6A-6EEC-4BED-A3E5-CC352C043D80}" srcOrd="6" destOrd="0" presId="urn:microsoft.com/office/officeart/2018/2/layout/IconVerticalSolidList"/>
    <dgm:cxn modelId="{F180F78A-0EF2-40E2-BEE8-CDF1936211B8}" type="presParOf" srcId="{B7BFAD6A-6EEC-4BED-A3E5-CC352C043D80}" destId="{C3A8C98F-914A-48F6-9EBC-93501C4F6574}" srcOrd="0" destOrd="0" presId="urn:microsoft.com/office/officeart/2018/2/layout/IconVerticalSolidList"/>
    <dgm:cxn modelId="{B8BC94CE-E9FB-4959-88F9-9523FE1AE411}" type="presParOf" srcId="{B7BFAD6A-6EEC-4BED-A3E5-CC352C043D80}" destId="{80F421E5-C699-45D4-B4A2-39AF8A299735}" srcOrd="1" destOrd="0" presId="urn:microsoft.com/office/officeart/2018/2/layout/IconVerticalSolidList"/>
    <dgm:cxn modelId="{5FA35BE1-31E0-48C6-848F-463005365FA4}" type="presParOf" srcId="{B7BFAD6A-6EEC-4BED-A3E5-CC352C043D80}" destId="{7F61B049-3977-4850-9EBB-29CC7A3FBB54}" srcOrd="2" destOrd="0" presId="urn:microsoft.com/office/officeart/2018/2/layout/IconVerticalSolidList"/>
    <dgm:cxn modelId="{8365DA15-CC50-46D2-871D-FE5F4E0C2A1E}" type="presParOf" srcId="{B7BFAD6A-6EEC-4BED-A3E5-CC352C043D80}" destId="{A5DA6EE7-0E8B-4432-903D-C90A9B71FBCF}" srcOrd="3" destOrd="0" presId="urn:microsoft.com/office/officeart/2018/2/layout/IconVerticalSolidList"/>
    <dgm:cxn modelId="{A39B0D1A-5B1B-4313-BDE9-8BB6C7E9A671}" type="presParOf" srcId="{BC37B455-8EEE-4C4F-A8E9-90A69FC30DD8}" destId="{18F1EBB2-3E18-417D-812F-D746391C5B5C}" srcOrd="7" destOrd="0" presId="urn:microsoft.com/office/officeart/2018/2/layout/IconVerticalSolidList"/>
    <dgm:cxn modelId="{23D0FB1D-79A8-4D67-BC55-E52F44641EE8}" type="presParOf" srcId="{BC37B455-8EEE-4C4F-A8E9-90A69FC30DD8}" destId="{8DAAD597-F0EF-4472-B1D3-A09B2CE58712}" srcOrd="8" destOrd="0" presId="urn:microsoft.com/office/officeart/2018/2/layout/IconVerticalSolidList"/>
    <dgm:cxn modelId="{616BDE3F-AA83-4168-836E-1C23AF6BCBD7}" type="presParOf" srcId="{8DAAD597-F0EF-4472-B1D3-A09B2CE58712}" destId="{993ADDD3-FEF1-45FF-94CB-03D31035E19C}" srcOrd="0" destOrd="0" presId="urn:microsoft.com/office/officeart/2018/2/layout/IconVerticalSolidList"/>
    <dgm:cxn modelId="{1FD5466D-0317-4D86-8FAD-2A5A6E1D51F7}" type="presParOf" srcId="{8DAAD597-F0EF-4472-B1D3-A09B2CE58712}" destId="{2F973F59-58FD-4307-9AFB-8C59D3BF9CFD}" srcOrd="1" destOrd="0" presId="urn:microsoft.com/office/officeart/2018/2/layout/IconVerticalSolidList"/>
    <dgm:cxn modelId="{35C7E5A0-7157-4D24-8339-EB5D7F5F6919}" type="presParOf" srcId="{8DAAD597-F0EF-4472-B1D3-A09B2CE58712}" destId="{6DD0A2DD-FE50-4E32-A99A-BCA766923BFA}" srcOrd="2" destOrd="0" presId="urn:microsoft.com/office/officeart/2018/2/layout/IconVerticalSolidList"/>
    <dgm:cxn modelId="{D52A58D9-B6FE-43D2-960F-2FFE0D747EA1}" type="presParOf" srcId="{8DAAD597-F0EF-4472-B1D3-A09B2CE58712}" destId="{6DB2C2F1-12E8-4F8D-9CAE-2BDD663665EC}" srcOrd="3" destOrd="0" presId="urn:microsoft.com/office/officeart/2018/2/layout/IconVerticalSolidList"/>
    <dgm:cxn modelId="{EB9B3A93-E9C4-4764-82C3-C69C64A61670}" type="presParOf" srcId="{BC37B455-8EEE-4C4F-A8E9-90A69FC30DD8}" destId="{06AA597F-8E45-4E8E-A0CD-B276ABB02442}" srcOrd="9" destOrd="0" presId="urn:microsoft.com/office/officeart/2018/2/layout/IconVerticalSolidList"/>
    <dgm:cxn modelId="{4EEB3B1A-D8C8-4FC6-83E4-0A23495AAC23}" type="presParOf" srcId="{BC37B455-8EEE-4C4F-A8E9-90A69FC30DD8}" destId="{1D8D9FF4-41BB-4778-8F99-F19AFAF05B90}" srcOrd="10" destOrd="0" presId="urn:microsoft.com/office/officeart/2018/2/layout/IconVerticalSolidList"/>
    <dgm:cxn modelId="{EDD04060-1DDA-4336-9D98-476BFB4A8442}" type="presParOf" srcId="{1D8D9FF4-41BB-4778-8F99-F19AFAF05B90}" destId="{65B2AB45-87DE-4381-8B9F-C8E2936DCA22}" srcOrd="0" destOrd="0" presId="urn:microsoft.com/office/officeart/2018/2/layout/IconVerticalSolidList"/>
    <dgm:cxn modelId="{51472C68-B567-4583-A5A7-866387E6AF69}" type="presParOf" srcId="{1D8D9FF4-41BB-4778-8F99-F19AFAF05B90}" destId="{C5479BFA-1DC5-411B-8FEE-82F4C6BBF8DC}" srcOrd="1" destOrd="0" presId="urn:microsoft.com/office/officeart/2018/2/layout/IconVerticalSolidList"/>
    <dgm:cxn modelId="{5CFBDBF0-50B8-451B-8F61-A298A8B0E967}" type="presParOf" srcId="{1D8D9FF4-41BB-4778-8F99-F19AFAF05B90}" destId="{861D7CA0-BAC6-46A0-B649-7C8986C1F5A9}" srcOrd="2" destOrd="0" presId="urn:microsoft.com/office/officeart/2018/2/layout/IconVerticalSolidList"/>
    <dgm:cxn modelId="{EFF18443-E76E-4311-9E05-93756E32FEBC}" type="presParOf" srcId="{1D8D9FF4-41BB-4778-8F99-F19AFAF05B90}" destId="{7A103550-BE62-4629-8DC5-8AC5AB7AA4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EBA08B-D890-482C-9823-B76C37696087}"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68554A3-DD53-4DBC-BC41-64E24B8D11E2}">
      <dgm:prSet/>
      <dgm:spPr/>
      <dgm:t>
        <a:bodyPr/>
        <a:lstStyle/>
        <a:p>
          <a:pPr>
            <a:defRPr b="1"/>
          </a:pPr>
          <a:r>
            <a:rPr lang="en-US"/>
            <a:t>Background IoT</a:t>
          </a:r>
        </a:p>
      </dgm:t>
    </dgm:pt>
    <dgm:pt modelId="{9448F859-477A-4EB4-88E2-72EB7BD29660}" type="parTrans" cxnId="{22ED8B1A-362D-4771-B733-04F17F8C3B81}">
      <dgm:prSet/>
      <dgm:spPr/>
      <dgm:t>
        <a:bodyPr/>
        <a:lstStyle/>
        <a:p>
          <a:endParaRPr lang="en-US"/>
        </a:p>
      </dgm:t>
    </dgm:pt>
    <dgm:pt modelId="{8D8EFB2B-9752-4B49-8CFE-484F6533A922}" type="sibTrans" cxnId="{22ED8B1A-362D-4771-B733-04F17F8C3B81}">
      <dgm:prSet/>
      <dgm:spPr/>
      <dgm:t>
        <a:bodyPr/>
        <a:lstStyle/>
        <a:p>
          <a:endParaRPr lang="en-US"/>
        </a:p>
      </dgm:t>
    </dgm:pt>
    <dgm:pt modelId="{5146BDCF-4D42-4F52-8724-7B89F2A37419}">
      <dgm:prSet/>
      <dgm:spPr/>
      <dgm:t>
        <a:bodyPr/>
        <a:lstStyle/>
        <a:p>
          <a:r>
            <a:rPr lang="en-US"/>
            <a:t>IoT application requirements</a:t>
          </a:r>
        </a:p>
      </dgm:t>
    </dgm:pt>
    <dgm:pt modelId="{9C6EDA26-8F0B-4DC6-A978-0A87FE90699E}" type="parTrans" cxnId="{3B3362B0-D450-4B1C-9470-9140EA4586BF}">
      <dgm:prSet/>
      <dgm:spPr/>
      <dgm:t>
        <a:bodyPr/>
        <a:lstStyle/>
        <a:p>
          <a:endParaRPr lang="en-US"/>
        </a:p>
      </dgm:t>
    </dgm:pt>
    <dgm:pt modelId="{8172330D-2DFE-4353-B0C0-722BDD42E47F}" type="sibTrans" cxnId="{3B3362B0-D450-4B1C-9470-9140EA4586BF}">
      <dgm:prSet/>
      <dgm:spPr/>
      <dgm:t>
        <a:bodyPr/>
        <a:lstStyle/>
        <a:p>
          <a:endParaRPr lang="en-US"/>
        </a:p>
      </dgm:t>
    </dgm:pt>
    <dgm:pt modelId="{76201947-BE11-414C-A728-AB0A3C758F72}">
      <dgm:prSet/>
      <dgm:spPr/>
      <dgm:t>
        <a:bodyPr/>
        <a:lstStyle/>
        <a:p>
          <a:r>
            <a:rPr lang="en-US"/>
            <a:t>Latency Critical IoT</a:t>
          </a:r>
        </a:p>
      </dgm:t>
    </dgm:pt>
    <dgm:pt modelId="{68FC8659-73D2-4361-AD40-86CDB5CB19DF}" type="parTrans" cxnId="{4903AC7D-A67F-4E16-988B-CD90F6DFF719}">
      <dgm:prSet/>
      <dgm:spPr/>
      <dgm:t>
        <a:bodyPr/>
        <a:lstStyle/>
        <a:p>
          <a:endParaRPr lang="en-US"/>
        </a:p>
      </dgm:t>
    </dgm:pt>
    <dgm:pt modelId="{7B3712F1-54CC-4D70-9693-BFE7B6FC2D61}" type="sibTrans" cxnId="{4903AC7D-A67F-4E16-988B-CD90F6DFF719}">
      <dgm:prSet/>
      <dgm:spPr/>
      <dgm:t>
        <a:bodyPr/>
        <a:lstStyle/>
        <a:p>
          <a:endParaRPr lang="en-US"/>
        </a:p>
      </dgm:t>
    </dgm:pt>
    <dgm:pt modelId="{77F8BA55-37C0-40DB-9DA0-F7472F1FA0D2}">
      <dgm:prSet/>
      <dgm:spPr/>
      <dgm:t>
        <a:bodyPr/>
        <a:lstStyle/>
        <a:p>
          <a:r>
            <a:rPr lang="en-US"/>
            <a:t>Characteristics of IoT</a:t>
          </a:r>
        </a:p>
      </dgm:t>
    </dgm:pt>
    <dgm:pt modelId="{D10E0AF6-BE08-4114-B29C-07599330C594}" type="parTrans" cxnId="{EDB6D4B9-3999-48EC-A881-1C8C0878F6E2}">
      <dgm:prSet/>
      <dgm:spPr/>
      <dgm:t>
        <a:bodyPr/>
        <a:lstStyle/>
        <a:p>
          <a:endParaRPr lang="en-US"/>
        </a:p>
      </dgm:t>
    </dgm:pt>
    <dgm:pt modelId="{85DB8C21-7F56-4C7C-93A9-7995B29A47C5}" type="sibTrans" cxnId="{EDB6D4B9-3999-48EC-A881-1C8C0878F6E2}">
      <dgm:prSet/>
      <dgm:spPr/>
      <dgm:t>
        <a:bodyPr/>
        <a:lstStyle/>
        <a:p>
          <a:endParaRPr lang="en-US"/>
        </a:p>
      </dgm:t>
    </dgm:pt>
    <dgm:pt modelId="{EF8B0077-3BA0-4783-BCD8-75224C481407}">
      <dgm:prSet/>
      <dgm:spPr/>
      <dgm:t>
        <a:bodyPr/>
        <a:lstStyle/>
        <a:p>
          <a:r>
            <a:rPr lang="en-US"/>
            <a:t>IoT Design Requirements</a:t>
          </a:r>
        </a:p>
      </dgm:t>
    </dgm:pt>
    <dgm:pt modelId="{3CB7E99C-A23E-48A4-B557-7F3878C30B7F}" type="parTrans" cxnId="{7B727C3E-B441-4B9E-9310-B37FCA1276B5}">
      <dgm:prSet/>
      <dgm:spPr/>
      <dgm:t>
        <a:bodyPr/>
        <a:lstStyle/>
        <a:p>
          <a:endParaRPr lang="en-US"/>
        </a:p>
      </dgm:t>
    </dgm:pt>
    <dgm:pt modelId="{2DBD1C02-4D2B-4697-882E-ED827546AF9B}" type="sibTrans" cxnId="{7B727C3E-B441-4B9E-9310-B37FCA1276B5}">
      <dgm:prSet/>
      <dgm:spPr/>
      <dgm:t>
        <a:bodyPr/>
        <a:lstStyle/>
        <a:p>
          <a:endParaRPr lang="en-US"/>
        </a:p>
      </dgm:t>
    </dgm:pt>
    <dgm:pt modelId="{6FDE1AF7-DA81-47F6-9D4A-F8691B0FEE3B}">
      <dgm:prSet/>
      <dgm:spPr/>
      <dgm:t>
        <a:bodyPr/>
        <a:lstStyle/>
        <a:p>
          <a:r>
            <a:rPr lang="en-US"/>
            <a:t>IoT Challenges</a:t>
          </a:r>
        </a:p>
      </dgm:t>
    </dgm:pt>
    <dgm:pt modelId="{97F8A424-EB6B-447C-A9EB-E82590AB77A6}" type="parTrans" cxnId="{5F2F3599-7668-48AC-AAF4-D0A7508B1A06}">
      <dgm:prSet/>
      <dgm:spPr/>
      <dgm:t>
        <a:bodyPr/>
        <a:lstStyle/>
        <a:p>
          <a:endParaRPr lang="en-US"/>
        </a:p>
      </dgm:t>
    </dgm:pt>
    <dgm:pt modelId="{E818EAAC-652E-4CD6-95DD-D1DF1CE18601}" type="sibTrans" cxnId="{5F2F3599-7668-48AC-AAF4-D0A7508B1A06}">
      <dgm:prSet/>
      <dgm:spPr/>
      <dgm:t>
        <a:bodyPr/>
        <a:lstStyle/>
        <a:p>
          <a:endParaRPr lang="en-US"/>
        </a:p>
      </dgm:t>
    </dgm:pt>
    <dgm:pt modelId="{62E38490-8D35-4DE2-91C1-44525887E8C1}">
      <dgm:prSet/>
      <dgm:spPr/>
      <dgm:t>
        <a:bodyPr/>
        <a:lstStyle/>
        <a:p>
          <a:pPr>
            <a:defRPr b="1"/>
          </a:pPr>
          <a:r>
            <a:rPr lang="en-US"/>
            <a:t>5G Networks for IoT</a:t>
          </a:r>
        </a:p>
      </dgm:t>
    </dgm:pt>
    <dgm:pt modelId="{334CFEB9-C6A0-4E46-A0DD-A0F1FFDFAB15}" type="parTrans" cxnId="{B4F7FB5F-8E8B-4F74-B7D7-747EAD7801F6}">
      <dgm:prSet/>
      <dgm:spPr/>
      <dgm:t>
        <a:bodyPr/>
        <a:lstStyle/>
        <a:p>
          <a:endParaRPr lang="en-US"/>
        </a:p>
      </dgm:t>
    </dgm:pt>
    <dgm:pt modelId="{6840CCE8-0B8B-4CFD-A11D-FD23C30D99A6}" type="sibTrans" cxnId="{B4F7FB5F-8E8B-4F74-B7D7-747EAD7801F6}">
      <dgm:prSet/>
      <dgm:spPr/>
      <dgm:t>
        <a:bodyPr/>
        <a:lstStyle/>
        <a:p>
          <a:endParaRPr lang="en-US"/>
        </a:p>
      </dgm:t>
    </dgm:pt>
    <dgm:pt modelId="{2D31FF7A-608A-46AD-94D5-4F7AEC5A58B2}">
      <dgm:prSet/>
      <dgm:spPr/>
      <dgm:t>
        <a:bodyPr/>
        <a:lstStyle/>
        <a:p>
          <a:r>
            <a:rPr lang="en-US"/>
            <a:t>Existing Networks</a:t>
          </a:r>
        </a:p>
      </dgm:t>
    </dgm:pt>
    <dgm:pt modelId="{ECF9AA66-F5B3-4007-A667-03B92B563D72}" type="parTrans" cxnId="{9F5AE73B-D4F6-413B-B7D6-CA367D1129CB}">
      <dgm:prSet/>
      <dgm:spPr/>
      <dgm:t>
        <a:bodyPr/>
        <a:lstStyle/>
        <a:p>
          <a:endParaRPr lang="en-US"/>
        </a:p>
      </dgm:t>
    </dgm:pt>
    <dgm:pt modelId="{D7BF8209-27AB-4633-AE07-3648CF29B91B}" type="sibTrans" cxnId="{9F5AE73B-D4F6-413B-B7D6-CA367D1129CB}">
      <dgm:prSet/>
      <dgm:spPr/>
      <dgm:t>
        <a:bodyPr/>
        <a:lstStyle/>
        <a:p>
          <a:endParaRPr lang="en-US"/>
        </a:p>
      </dgm:t>
    </dgm:pt>
    <dgm:pt modelId="{A998A963-8EB7-4361-BD15-025505F237A0}">
      <dgm:prSet/>
      <dgm:spPr/>
      <dgm:t>
        <a:bodyPr/>
        <a:lstStyle/>
        <a:p>
          <a:r>
            <a:rPr lang="en-US"/>
            <a:t>Cellular Technology</a:t>
          </a:r>
        </a:p>
      </dgm:t>
    </dgm:pt>
    <dgm:pt modelId="{90F51160-82D5-4364-84B2-C11D15B007A1}" type="parTrans" cxnId="{8B3DBDCF-E723-48AC-8410-2EBED4AF9940}">
      <dgm:prSet/>
      <dgm:spPr/>
      <dgm:t>
        <a:bodyPr/>
        <a:lstStyle/>
        <a:p>
          <a:endParaRPr lang="en-US"/>
        </a:p>
      </dgm:t>
    </dgm:pt>
    <dgm:pt modelId="{C47C4EA7-2EA0-45CD-A403-DD727C8F55C3}" type="sibTrans" cxnId="{8B3DBDCF-E723-48AC-8410-2EBED4AF9940}">
      <dgm:prSet/>
      <dgm:spPr/>
      <dgm:t>
        <a:bodyPr/>
        <a:lstStyle/>
        <a:p>
          <a:endParaRPr lang="en-US"/>
        </a:p>
      </dgm:t>
    </dgm:pt>
    <dgm:pt modelId="{DA026DE2-9B0F-4BA3-A1C1-0CF642FD7359}">
      <dgm:prSet/>
      <dgm:spPr/>
      <dgm:t>
        <a:bodyPr/>
        <a:lstStyle/>
        <a:p>
          <a:r>
            <a:rPr lang="en-US"/>
            <a:t>Network Enabler</a:t>
          </a:r>
        </a:p>
      </dgm:t>
    </dgm:pt>
    <dgm:pt modelId="{8C56A93A-6BC2-46AF-9851-04F843914124}" type="parTrans" cxnId="{B463A669-0FF0-4918-BB4F-4DB306B9668E}">
      <dgm:prSet/>
      <dgm:spPr/>
      <dgm:t>
        <a:bodyPr/>
        <a:lstStyle/>
        <a:p>
          <a:endParaRPr lang="en-US"/>
        </a:p>
      </dgm:t>
    </dgm:pt>
    <dgm:pt modelId="{E513F544-5732-471F-BE13-EDBA9E5BB561}" type="sibTrans" cxnId="{B463A669-0FF0-4918-BB4F-4DB306B9668E}">
      <dgm:prSet/>
      <dgm:spPr/>
      <dgm:t>
        <a:bodyPr/>
        <a:lstStyle/>
        <a:p>
          <a:endParaRPr lang="en-US"/>
        </a:p>
      </dgm:t>
    </dgm:pt>
    <dgm:pt modelId="{1CF87AB8-824D-467B-8749-4CF6032B2B83}">
      <dgm:prSet/>
      <dgm:spPr/>
      <dgm:t>
        <a:bodyPr/>
        <a:lstStyle/>
        <a:p>
          <a:r>
            <a:rPr lang="en-US"/>
            <a:t>NDN</a:t>
          </a:r>
        </a:p>
      </dgm:t>
    </dgm:pt>
    <dgm:pt modelId="{BBA1CB4C-DD7E-42E6-A22E-6AE43D3322F3}" type="parTrans" cxnId="{9B97A4D0-E10D-4CF8-900E-052E198B7466}">
      <dgm:prSet/>
      <dgm:spPr/>
      <dgm:t>
        <a:bodyPr/>
        <a:lstStyle/>
        <a:p>
          <a:endParaRPr lang="en-US"/>
        </a:p>
      </dgm:t>
    </dgm:pt>
    <dgm:pt modelId="{9D8A0F17-6E42-488C-89D4-77529C2851AC}" type="sibTrans" cxnId="{9B97A4D0-E10D-4CF8-900E-052E198B7466}">
      <dgm:prSet/>
      <dgm:spPr/>
      <dgm:t>
        <a:bodyPr/>
        <a:lstStyle/>
        <a:p>
          <a:endParaRPr lang="en-US"/>
        </a:p>
      </dgm:t>
    </dgm:pt>
    <dgm:pt modelId="{AF810A41-AF21-4C95-B762-8EFC174DE266}">
      <dgm:prSet/>
      <dgm:spPr/>
      <dgm:t>
        <a:bodyPr/>
        <a:lstStyle/>
        <a:p>
          <a:r>
            <a:rPr lang="en-US"/>
            <a:t>SDN</a:t>
          </a:r>
        </a:p>
      </dgm:t>
    </dgm:pt>
    <dgm:pt modelId="{806883BA-32AE-40DA-9DA4-5611D6CA68BC}" type="parTrans" cxnId="{3ACDDA6F-2C1B-4C2E-9478-99A9A1100AFC}">
      <dgm:prSet/>
      <dgm:spPr/>
      <dgm:t>
        <a:bodyPr/>
        <a:lstStyle/>
        <a:p>
          <a:endParaRPr lang="en-US"/>
        </a:p>
      </dgm:t>
    </dgm:pt>
    <dgm:pt modelId="{9A13116B-CE8C-456C-A7A0-799633FE1B73}" type="sibTrans" cxnId="{3ACDDA6F-2C1B-4C2E-9478-99A9A1100AFC}">
      <dgm:prSet/>
      <dgm:spPr/>
      <dgm:t>
        <a:bodyPr/>
        <a:lstStyle/>
        <a:p>
          <a:endParaRPr lang="en-US"/>
        </a:p>
      </dgm:t>
    </dgm:pt>
    <dgm:pt modelId="{30769A23-8A7F-49B3-BD0F-67480873ECAC}">
      <dgm:prSet/>
      <dgm:spPr/>
      <dgm:t>
        <a:bodyPr/>
        <a:lstStyle/>
        <a:p>
          <a:pPr>
            <a:defRPr b="1"/>
          </a:pPr>
          <a:r>
            <a:rPr lang="en-US"/>
            <a:t>Research Challenges and Future Directions</a:t>
          </a:r>
        </a:p>
      </dgm:t>
    </dgm:pt>
    <dgm:pt modelId="{B04FFE71-3E20-439D-A9EC-5419506624E5}" type="parTrans" cxnId="{38032542-DA4C-4269-90AD-E81759CC96F3}">
      <dgm:prSet/>
      <dgm:spPr/>
      <dgm:t>
        <a:bodyPr/>
        <a:lstStyle/>
        <a:p>
          <a:endParaRPr lang="en-US"/>
        </a:p>
      </dgm:t>
    </dgm:pt>
    <dgm:pt modelId="{62E5AD49-CDF3-4353-83C7-6EC3104B2765}" type="sibTrans" cxnId="{38032542-DA4C-4269-90AD-E81759CC96F3}">
      <dgm:prSet/>
      <dgm:spPr/>
      <dgm:t>
        <a:bodyPr/>
        <a:lstStyle/>
        <a:p>
          <a:endParaRPr lang="en-US"/>
        </a:p>
      </dgm:t>
    </dgm:pt>
    <dgm:pt modelId="{56959404-D2D6-44F0-9182-CE951F53EBEF}" type="pres">
      <dgm:prSet presAssocID="{5AEBA08B-D890-482C-9823-B76C37696087}" presName="root" presStyleCnt="0">
        <dgm:presLayoutVars>
          <dgm:dir/>
          <dgm:resizeHandles val="exact"/>
        </dgm:presLayoutVars>
      </dgm:prSet>
      <dgm:spPr/>
    </dgm:pt>
    <dgm:pt modelId="{21153472-1631-441C-B25D-235963813287}" type="pres">
      <dgm:prSet presAssocID="{C68554A3-DD53-4DBC-BC41-64E24B8D11E2}" presName="compNode" presStyleCnt="0"/>
      <dgm:spPr/>
    </dgm:pt>
    <dgm:pt modelId="{10339ED2-CD9B-424B-B8C4-69B7524C5A63}" type="pres">
      <dgm:prSet presAssocID="{C68554A3-DD53-4DBC-BC41-64E24B8D11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reless router"/>
        </a:ext>
      </dgm:extLst>
    </dgm:pt>
    <dgm:pt modelId="{04B83770-7E20-40CF-B65F-3F8DAF1E0769}" type="pres">
      <dgm:prSet presAssocID="{C68554A3-DD53-4DBC-BC41-64E24B8D11E2}" presName="iconSpace" presStyleCnt="0"/>
      <dgm:spPr/>
    </dgm:pt>
    <dgm:pt modelId="{2096CDF9-7775-4F0F-98E1-C131F122C10E}" type="pres">
      <dgm:prSet presAssocID="{C68554A3-DD53-4DBC-BC41-64E24B8D11E2}" presName="parTx" presStyleLbl="revTx" presStyleIdx="0" presStyleCnt="6">
        <dgm:presLayoutVars>
          <dgm:chMax val="0"/>
          <dgm:chPref val="0"/>
        </dgm:presLayoutVars>
      </dgm:prSet>
      <dgm:spPr/>
    </dgm:pt>
    <dgm:pt modelId="{B583BFB9-882D-468B-BBF0-B56893D8E008}" type="pres">
      <dgm:prSet presAssocID="{C68554A3-DD53-4DBC-BC41-64E24B8D11E2}" presName="txSpace" presStyleCnt="0"/>
      <dgm:spPr/>
    </dgm:pt>
    <dgm:pt modelId="{55499A4B-3576-44F9-9097-157DE4F4FE62}" type="pres">
      <dgm:prSet presAssocID="{C68554A3-DD53-4DBC-BC41-64E24B8D11E2}" presName="desTx" presStyleLbl="revTx" presStyleIdx="1" presStyleCnt="6">
        <dgm:presLayoutVars/>
      </dgm:prSet>
      <dgm:spPr/>
    </dgm:pt>
    <dgm:pt modelId="{41EF2FC5-B70A-45FB-B968-0763DAB8DF2D}" type="pres">
      <dgm:prSet presAssocID="{8D8EFB2B-9752-4B49-8CFE-484F6533A922}" presName="sibTrans" presStyleCnt="0"/>
      <dgm:spPr/>
    </dgm:pt>
    <dgm:pt modelId="{26F97728-4C00-4467-B2E4-D12232401FF9}" type="pres">
      <dgm:prSet presAssocID="{62E38490-8D35-4DE2-91C1-44525887E8C1}" presName="compNode" presStyleCnt="0"/>
      <dgm:spPr/>
    </dgm:pt>
    <dgm:pt modelId="{1235BED9-ECF0-4ADF-A92A-6A46CC7E31C3}" type="pres">
      <dgm:prSet presAssocID="{62E38490-8D35-4DE2-91C1-44525887E8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Fi"/>
        </a:ext>
      </dgm:extLst>
    </dgm:pt>
    <dgm:pt modelId="{58279A15-BF6E-4CBE-B113-ADD3B6AD0E64}" type="pres">
      <dgm:prSet presAssocID="{62E38490-8D35-4DE2-91C1-44525887E8C1}" presName="iconSpace" presStyleCnt="0"/>
      <dgm:spPr/>
    </dgm:pt>
    <dgm:pt modelId="{39411B9A-5904-47C1-A300-F64CCDC0F3A6}" type="pres">
      <dgm:prSet presAssocID="{62E38490-8D35-4DE2-91C1-44525887E8C1}" presName="parTx" presStyleLbl="revTx" presStyleIdx="2" presStyleCnt="6">
        <dgm:presLayoutVars>
          <dgm:chMax val="0"/>
          <dgm:chPref val="0"/>
        </dgm:presLayoutVars>
      </dgm:prSet>
      <dgm:spPr/>
    </dgm:pt>
    <dgm:pt modelId="{F9E43A1D-BF4A-4787-8D78-BD25FE6658BB}" type="pres">
      <dgm:prSet presAssocID="{62E38490-8D35-4DE2-91C1-44525887E8C1}" presName="txSpace" presStyleCnt="0"/>
      <dgm:spPr/>
    </dgm:pt>
    <dgm:pt modelId="{9CB2A133-7B7A-4F0B-A543-DE6E09752E19}" type="pres">
      <dgm:prSet presAssocID="{62E38490-8D35-4DE2-91C1-44525887E8C1}" presName="desTx" presStyleLbl="revTx" presStyleIdx="3" presStyleCnt="6">
        <dgm:presLayoutVars/>
      </dgm:prSet>
      <dgm:spPr/>
    </dgm:pt>
    <dgm:pt modelId="{17236336-4869-4A8D-A14D-9B55E41C1A30}" type="pres">
      <dgm:prSet presAssocID="{6840CCE8-0B8B-4CFD-A11D-FD23C30D99A6}" presName="sibTrans" presStyleCnt="0"/>
      <dgm:spPr/>
    </dgm:pt>
    <dgm:pt modelId="{9FDACBEA-C7B6-4867-AA9E-1886BD939FEE}" type="pres">
      <dgm:prSet presAssocID="{30769A23-8A7F-49B3-BD0F-67480873ECAC}" presName="compNode" presStyleCnt="0"/>
      <dgm:spPr/>
    </dgm:pt>
    <dgm:pt modelId="{74D5A62A-317A-42D9-AE03-BEFE71F318B3}" type="pres">
      <dgm:prSet presAssocID="{30769A23-8A7F-49B3-BD0F-67480873EC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DA00D629-2BB7-4D3C-AFCA-B68257B2814B}" type="pres">
      <dgm:prSet presAssocID="{30769A23-8A7F-49B3-BD0F-67480873ECAC}" presName="iconSpace" presStyleCnt="0"/>
      <dgm:spPr/>
    </dgm:pt>
    <dgm:pt modelId="{69FD5DCB-0591-4F85-9980-6960EE96A45F}" type="pres">
      <dgm:prSet presAssocID="{30769A23-8A7F-49B3-BD0F-67480873ECAC}" presName="parTx" presStyleLbl="revTx" presStyleIdx="4" presStyleCnt="6">
        <dgm:presLayoutVars>
          <dgm:chMax val="0"/>
          <dgm:chPref val="0"/>
        </dgm:presLayoutVars>
      </dgm:prSet>
      <dgm:spPr/>
    </dgm:pt>
    <dgm:pt modelId="{BAD6B15D-10EE-460C-BFDB-70922AE2A3D7}" type="pres">
      <dgm:prSet presAssocID="{30769A23-8A7F-49B3-BD0F-67480873ECAC}" presName="txSpace" presStyleCnt="0"/>
      <dgm:spPr/>
    </dgm:pt>
    <dgm:pt modelId="{6EBBB221-70B5-497C-9537-276780BFAC88}" type="pres">
      <dgm:prSet presAssocID="{30769A23-8A7F-49B3-BD0F-67480873ECAC}" presName="desTx" presStyleLbl="revTx" presStyleIdx="5" presStyleCnt="6">
        <dgm:presLayoutVars/>
      </dgm:prSet>
      <dgm:spPr/>
    </dgm:pt>
  </dgm:ptLst>
  <dgm:cxnLst>
    <dgm:cxn modelId="{73CFDF0E-0454-4582-B83D-1BB7AFEE9550}" type="presOf" srcId="{1CF87AB8-824D-467B-8749-4CF6032B2B83}" destId="{9CB2A133-7B7A-4F0B-A543-DE6E09752E19}" srcOrd="0" destOrd="3" presId="urn:microsoft.com/office/officeart/2018/5/layout/CenteredIconLabelDescriptionList"/>
    <dgm:cxn modelId="{22ED8B1A-362D-4771-B733-04F17F8C3B81}" srcId="{5AEBA08B-D890-482C-9823-B76C37696087}" destId="{C68554A3-DD53-4DBC-BC41-64E24B8D11E2}" srcOrd="0" destOrd="0" parTransId="{9448F859-477A-4EB4-88E2-72EB7BD29660}" sibTransId="{8D8EFB2B-9752-4B49-8CFE-484F6533A922}"/>
    <dgm:cxn modelId="{5B39A41D-CD83-48F2-A7CD-C3A589D939AE}" type="presOf" srcId="{6FDE1AF7-DA81-47F6-9D4A-F8691B0FEE3B}" destId="{55499A4B-3576-44F9-9097-157DE4F4FE62}" srcOrd="0" destOrd="4" presId="urn:microsoft.com/office/officeart/2018/5/layout/CenteredIconLabelDescriptionList"/>
    <dgm:cxn modelId="{F7DD4028-880E-4EC0-89C5-C2C30D938D5B}" type="presOf" srcId="{2D31FF7A-608A-46AD-94D5-4F7AEC5A58B2}" destId="{9CB2A133-7B7A-4F0B-A543-DE6E09752E19}" srcOrd="0" destOrd="0" presId="urn:microsoft.com/office/officeart/2018/5/layout/CenteredIconLabelDescriptionList"/>
    <dgm:cxn modelId="{B86A1936-A403-4F98-AC63-331BD6A769DE}" type="presOf" srcId="{C68554A3-DD53-4DBC-BC41-64E24B8D11E2}" destId="{2096CDF9-7775-4F0F-98E1-C131F122C10E}" srcOrd="0" destOrd="0" presId="urn:microsoft.com/office/officeart/2018/5/layout/CenteredIconLabelDescriptionList"/>
    <dgm:cxn modelId="{9F5AE73B-D4F6-413B-B7D6-CA367D1129CB}" srcId="{62E38490-8D35-4DE2-91C1-44525887E8C1}" destId="{2D31FF7A-608A-46AD-94D5-4F7AEC5A58B2}" srcOrd="0" destOrd="0" parTransId="{ECF9AA66-F5B3-4007-A667-03B92B563D72}" sibTransId="{D7BF8209-27AB-4633-AE07-3648CF29B91B}"/>
    <dgm:cxn modelId="{7B727C3E-B441-4B9E-9310-B37FCA1276B5}" srcId="{C68554A3-DD53-4DBC-BC41-64E24B8D11E2}" destId="{EF8B0077-3BA0-4783-BCD8-75224C481407}" srcOrd="3" destOrd="0" parTransId="{3CB7E99C-A23E-48A4-B557-7F3878C30B7F}" sibTransId="{2DBD1C02-4D2B-4697-882E-ED827546AF9B}"/>
    <dgm:cxn modelId="{38032542-DA4C-4269-90AD-E81759CC96F3}" srcId="{5AEBA08B-D890-482C-9823-B76C37696087}" destId="{30769A23-8A7F-49B3-BD0F-67480873ECAC}" srcOrd="2" destOrd="0" parTransId="{B04FFE71-3E20-439D-A9EC-5419506624E5}" sibTransId="{62E5AD49-CDF3-4353-83C7-6EC3104B2765}"/>
    <dgm:cxn modelId="{CD11DF43-C06E-4BF6-899B-478597F375A2}" type="presOf" srcId="{5AEBA08B-D890-482C-9823-B76C37696087}" destId="{56959404-D2D6-44F0-9182-CE951F53EBEF}" srcOrd="0" destOrd="0" presId="urn:microsoft.com/office/officeart/2018/5/layout/CenteredIconLabelDescriptionList"/>
    <dgm:cxn modelId="{B4F7FB5F-8E8B-4F74-B7D7-747EAD7801F6}" srcId="{5AEBA08B-D890-482C-9823-B76C37696087}" destId="{62E38490-8D35-4DE2-91C1-44525887E8C1}" srcOrd="1" destOrd="0" parTransId="{334CFEB9-C6A0-4E46-A0DD-A0F1FFDFAB15}" sibTransId="{6840CCE8-0B8B-4CFD-A11D-FD23C30D99A6}"/>
    <dgm:cxn modelId="{8F0B1066-9FD4-4AAE-A1F3-737FC464494A}" type="presOf" srcId="{76201947-BE11-414C-A728-AB0A3C758F72}" destId="{55499A4B-3576-44F9-9097-157DE4F4FE62}" srcOrd="0" destOrd="1" presId="urn:microsoft.com/office/officeart/2018/5/layout/CenteredIconLabelDescriptionList"/>
    <dgm:cxn modelId="{B463A669-0FF0-4918-BB4F-4DB306B9668E}" srcId="{62E38490-8D35-4DE2-91C1-44525887E8C1}" destId="{DA026DE2-9B0F-4BA3-A1C1-0CF642FD7359}" srcOrd="2" destOrd="0" parTransId="{8C56A93A-6BC2-46AF-9851-04F843914124}" sibTransId="{E513F544-5732-471F-BE13-EDBA9E5BB561}"/>
    <dgm:cxn modelId="{3ACDDA6F-2C1B-4C2E-9478-99A9A1100AFC}" srcId="{62E38490-8D35-4DE2-91C1-44525887E8C1}" destId="{AF810A41-AF21-4C95-B762-8EFC174DE266}" srcOrd="4" destOrd="0" parTransId="{806883BA-32AE-40DA-9DA4-5611D6CA68BC}" sibTransId="{9A13116B-CE8C-456C-A7A0-799633FE1B73}"/>
    <dgm:cxn modelId="{4903AC7D-A67F-4E16-988B-CD90F6DFF719}" srcId="{C68554A3-DD53-4DBC-BC41-64E24B8D11E2}" destId="{76201947-BE11-414C-A728-AB0A3C758F72}" srcOrd="1" destOrd="0" parTransId="{68FC8659-73D2-4361-AD40-86CDB5CB19DF}" sibTransId="{7B3712F1-54CC-4D70-9693-BFE7B6FC2D61}"/>
    <dgm:cxn modelId="{1B6EC486-2767-445F-9785-B535AFE01731}" type="presOf" srcId="{DA026DE2-9B0F-4BA3-A1C1-0CF642FD7359}" destId="{9CB2A133-7B7A-4F0B-A543-DE6E09752E19}" srcOrd="0" destOrd="2" presId="urn:microsoft.com/office/officeart/2018/5/layout/CenteredIconLabelDescriptionList"/>
    <dgm:cxn modelId="{0E6ABD8F-2CE8-42CB-982E-F46DEB6D7A3C}" type="presOf" srcId="{62E38490-8D35-4DE2-91C1-44525887E8C1}" destId="{39411B9A-5904-47C1-A300-F64CCDC0F3A6}" srcOrd="0" destOrd="0" presId="urn:microsoft.com/office/officeart/2018/5/layout/CenteredIconLabelDescriptionList"/>
    <dgm:cxn modelId="{5F2F3599-7668-48AC-AAF4-D0A7508B1A06}" srcId="{C68554A3-DD53-4DBC-BC41-64E24B8D11E2}" destId="{6FDE1AF7-DA81-47F6-9D4A-F8691B0FEE3B}" srcOrd="4" destOrd="0" parTransId="{97F8A424-EB6B-447C-A9EB-E82590AB77A6}" sibTransId="{E818EAAC-652E-4CD6-95DD-D1DF1CE18601}"/>
    <dgm:cxn modelId="{B31100A7-F4DD-4D25-89DF-48C439557A14}" type="presOf" srcId="{5146BDCF-4D42-4F52-8724-7B89F2A37419}" destId="{55499A4B-3576-44F9-9097-157DE4F4FE62}" srcOrd="0" destOrd="0" presId="urn:microsoft.com/office/officeart/2018/5/layout/CenteredIconLabelDescriptionList"/>
    <dgm:cxn modelId="{3B3362B0-D450-4B1C-9470-9140EA4586BF}" srcId="{C68554A3-DD53-4DBC-BC41-64E24B8D11E2}" destId="{5146BDCF-4D42-4F52-8724-7B89F2A37419}" srcOrd="0" destOrd="0" parTransId="{9C6EDA26-8F0B-4DC6-A978-0A87FE90699E}" sibTransId="{8172330D-2DFE-4353-B0C0-722BDD42E47F}"/>
    <dgm:cxn modelId="{0680CFB6-F478-49AD-830E-89088E70703C}" type="presOf" srcId="{30769A23-8A7F-49B3-BD0F-67480873ECAC}" destId="{69FD5DCB-0591-4F85-9980-6960EE96A45F}" srcOrd="0" destOrd="0" presId="urn:microsoft.com/office/officeart/2018/5/layout/CenteredIconLabelDescriptionList"/>
    <dgm:cxn modelId="{EDB6D4B9-3999-48EC-A881-1C8C0878F6E2}" srcId="{C68554A3-DD53-4DBC-BC41-64E24B8D11E2}" destId="{77F8BA55-37C0-40DB-9DA0-F7472F1FA0D2}" srcOrd="2" destOrd="0" parTransId="{D10E0AF6-BE08-4114-B29C-07599330C594}" sibTransId="{85DB8C21-7F56-4C7C-93A9-7995B29A47C5}"/>
    <dgm:cxn modelId="{3AC426C4-A74D-4496-8032-5088C44AF0DC}" type="presOf" srcId="{EF8B0077-3BA0-4783-BCD8-75224C481407}" destId="{55499A4B-3576-44F9-9097-157DE4F4FE62}" srcOrd="0" destOrd="3" presId="urn:microsoft.com/office/officeart/2018/5/layout/CenteredIconLabelDescriptionList"/>
    <dgm:cxn modelId="{8B3DBDCF-E723-48AC-8410-2EBED4AF9940}" srcId="{62E38490-8D35-4DE2-91C1-44525887E8C1}" destId="{A998A963-8EB7-4361-BD15-025505F237A0}" srcOrd="1" destOrd="0" parTransId="{90F51160-82D5-4364-84B2-C11D15B007A1}" sibTransId="{C47C4EA7-2EA0-45CD-A403-DD727C8F55C3}"/>
    <dgm:cxn modelId="{9B97A4D0-E10D-4CF8-900E-052E198B7466}" srcId="{62E38490-8D35-4DE2-91C1-44525887E8C1}" destId="{1CF87AB8-824D-467B-8749-4CF6032B2B83}" srcOrd="3" destOrd="0" parTransId="{BBA1CB4C-DD7E-42E6-A22E-6AE43D3322F3}" sibTransId="{9D8A0F17-6E42-488C-89D4-77529C2851AC}"/>
    <dgm:cxn modelId="{6C3BB8D5-30B1-4F2E-965B-02E5D2629209}" type="presOf" srcId="{A998A963-8EB7-4361-BD15-025505F237A0}" destId="{9CB2A133-7B7A-4F0B-A543-DE6E09752E19}" srcOrd="0" destOrd="1" presId="urn:microsoft.com/office/officeart/2018/5/layout/CenteredIconLabelDescriptionList"/>
    <dgm:cxn modelId="{C1C07AFA-2C8A-4A39-B9A3-BCFCF4D5E3E3}" type="presOf" srcId="{AF810A41-AF21-4C95-B762-8EFC174DE266}" destId="{9CB2A133-7B7A-4F0B-A543-DE6E09752E19}" srcOrd="0" destOrd="4" presId="urn:microsoft.com/office/officeart/2018/5/layout/CenteredIconLabelDescriptionList"/>
    <dgm:cxn modelId="{055FC6FD-54B6-47C8-BD51-788D91F62A1A}" type="presOf" srcId="{77F8BA55-37C0-40DB-9DA0-F7472F1FA0D2}" destId="{55499A4B-3576-44F9-9097-157DE4F4FE62}" srcOrd="0" destOrd="2" presId="urn:microsoft.com/office/officeart/2018/5/layout/CenteredIconLabelDescriptionList"/>
    <dgm:cxn modelId="{2CF42CD7-3E46-4EB5-A948-99511AFEFC83}" type="presParOf" srcId="{56959404-D2D6-44F0-9182-CE951F53EBEF}" destId="{21153472-1631-441C-B25D-235963813287}" srcOrd="0" destOrd="0" presId="urn:microsoft.com/office/officeart/2018/5/layout/CenteredIconLabelDescriptionList"/>
    <dgm:cxn modelId="{C62049F3-A1DD-444F-AA39-119E8302413B}" type="presParOf" srcId="{21153472-1631-441C-B25D-235963813287}" destId="{10339ED2-CD9B-424B-B8C4-69B7524C5A63}" srcOrd="0" destOrd="0" presId="urn:microsoft.com/office/officeart/2018/5/layout/CenteredIconLabelDescriptionList"/>
    <dgm:cxn modelId="{77D55514-9973-4FC5-B102-C6E25181B125}" type="presParOf" srcId="{21153472-1631-441C-B25D-235963813287}" destId="{04B83770-7E20-40CF-B65F-3F8DAF1E0769}" srcOrd="1" destOrd="0" presId="urn:microsoft.com/office/officeart/2018/5/layout/CenteredIconLabelDescriptionList"/>
    <dgm:cxn modelId="{E2DB3F24-45AA-402D-B2C2-EBAD2B9E1FD2}" type="presParOf" srcId="{21153472-1631-441C-B25D-235963813287}" destId="{2096CDF9-7775-4F0F-98E1-C131F122C10E}" srcOrd="2" destOrd="0" presId="urn:microsoft.com/office/officeart/2018/5/layout/CenteredIconLabelDescriptionList"/>
    <dgm:cxn modelId="{D061EBAA-C036-41DE-8A6D-CF379092C888}" type="presParOf" srcId="{21153472-1631-441C-B25D-235963813287}" destId="{B583BFB9-882D-468B-BBF0-B56893D8E008}" srcOrd="3" destOrd="0" presId="urn:microsoft.com/office/officeart/2018/5/layout/CenteredIconLabelDescriptionList"/>
    <dgm:cxn modelId="{20817045-3000-43E3-B78C-A23ECB1995E1}" type="presParOf" srcId="{21153472-1631-441C-B25D-235963813287}" destId="{55499A4B-3576-44F9-9097-157DE4F4FE62}" srcOrd="4" destOrd="0" presId="urn:microsoft.com/office/officeart/2018/5/layout/CenteredIconLabelDescriptionList"/>
    <dgm:cxn modelId="{DF827A7E-C629-446F-B696-1E8A9C6E1940}" type="presParOf" srcId="{56959404-D2D6-44F0-9182-CE951F53EBEF}" destId="{41EF2FC5-B70A-45FB-B968-0763DAB8DF2D}" srcOrd="1" destOrd="0" presId="urn:microsoft.com/office/officeart/2018/5/layout/CenteredIconLabelDescriptionList"/>
    <dgm:cxn modelId="{A96F5881-5156-49C7-9E84-1F0DD7040E86}" type="presParOf" srcId="{56959404-D2D6-44F0-9182-CE951F53EBEF}" destId="{26F97728-4C00-4467-B2E4-D12232401FF9}" srcOrd="2" destOrd="0" presId="urn:microsoft.com/office/officeart/2018/5/layout/CenteredIconLabelDescriptionList"/>
    <dgm:cxn modelId="{98C3C602-6301-433F-AF1E-FCAED00CBE85}" type="presParOf" srcId="{26F97728-4C00-4467-B2E4-D12232401FF9}" destId="{1235BED9-ECF0-4ADF-A92A-6A46CC7E31C3}" srcOrd="0" destOrd="0" presId="urn:microsoft.com/office/officeart/2018/5/layout/CenteredIconLabelDescriptionList"/>
    <dgm:cxn modelId="{90EA53DF-5E0A-4FBD-AD61-CF9073FF58F7}" type="presParOf" srcId="{26F97728-4C00-4467-B2E4-D12232401FF9}" destId="{58279A15-BF6E-4CBE-B113-ADD3B6AD0E64}" srcOrd="1" destOrd="0" presId="urn:microsoft.com/office/officeart/2018/5/layout/CenteredIconLabelDescriptionList"/>
    <dgm:cxn modelId="{E5A71917-2785-417A-9EED-1791978CE688}" type="presParOf" srcId="{26F97728-4C00-4467-B2E4-D12232401FF9}" destId="{39411B9A-5904-47C1-A300-F64CCDC0F3A6}" srcOrd="2" destOrd="0" presId="urn:microsoft.com/office/officeart/2018/5/layout/CenteredIconLabelDescriptionList"/>
    <dgm:cxn modelId="{0433A8AB-9141-42CF-AB88-701A736CCE74}" type="presParOf" srcId="{26F97728-4C00-4467-B2E4-D12232401FF9}" destId="{F9E43A1D-BF4A-4787-8D78-BD25FE6658BB}" srcOrd="3" destOrd="0" presId="urn:microsoft.com/office/officeart/2018/5/layout/CenteredIconLabelDescriptionList"/>
    <dgm:cxn modelId="{9F460089-4630-4B68-BB95-65E67257C292}" type="presParOf" srcId="{26F97728-4C00-4467-B2E4-D12232401FF9}" destId="{9CB2A133-7B7A-4F0B-A543-DE6E09752E19}" srcOrd="4" destOrd="0" presId="urn:microsoft.com/office/officeart/2018/5/layout/CenteredIconLabelDescriptionList"/>
    <dgm:cxn modelId="{C8D535C3-CCB5-46B9-B3DB-88477D4CC2BE}" type="presParOf" srcId="{56959404-D2D6-44F0-9182-CE951F53EBEF}" destId="{17236336-4869-4A8D-A14D-9B55E41C1A30}" srcOrd="3" destOrd="0" presId="urn:microsoft.com/office/officeart/2018/5/layout/CenteredIconLabelDescriptionList"/>
    <dgm:cxn modelId="{79D291D9-AF1A-4568-BF98-0FDA8CEEF68E}" type="presParOf" srcId="{56959404-D2D6-44F0-9182-CE951F53EBEF}" destId="{9FDACBEA-C7B6-4867-AA9E-1886BD939FEE}" srcOrd="4" destOrd="0" presId="urn:microsoft.com/office/officeart/2018/5/layout/CenteredIconLabelDescriptionList"/>
    <dgm:cxn modelId="{459AAA87-CE97-4B80-B9CC-DF1A04731113}" type="presParOf" srcId="{9FDACBEA-C7B6-4867-AA9E-1886BD939FEE}" destId="{74D5A62A-317A-42D9-AE03-BEFE71F318B3}" srcOrd="0" destOrd="0" presId="urn:microsoft.com/office/officeart/2018/5/layout/CenteredIconLabelDescriptionList"/>
    <dgm:cxn modelId="{1A248A2A-8122-4050-ACA3-EE8C1A50D6CB}" type="presParOf" srcId="{9FDACBEA-C7B6-4867-AA9E-1886BD939FEE}" destId="{DA00D629-2BB7-4D3C-AFCA-B68257B2814B}" srcOrd="1" destOrd="0" presId="urn:microsoft.com/office/officeart/2018/5/layout/CenteredIconLabelDescriptionList"/>
    <dgm:cxn modelId="{1148904F-3DE4-430F-BEE9-BD8E08FFFCA7}" type="presParOf" srcId="{9FDACBEA-C7B6-4867-AA9E-1886BD939FEE}" destId="{69FD5DCB-0591-4F85-9980-6960EE96A45F}" srcOrd="2" destOrd="0" presId="urn:microsoft.com/office/officeart/2018/5/layout/CenteredIconLabelDescriptionList"/>
    <dgm:cxn modelId="{246F3B79-CEE3-4078-B0B1-58645E72FA5F}" type="presParOf" srcId="{9FDACBEA-C7B6-4867-AA9E-1886BD939FEE}" destId="{BAD6B15D-10EE-460C-BFDB-70922AE2A3D7}" srcOrd="3" destOrd="0" presId="urn:microsoft.com/office/officeart/2018/5/layout/CenteredIconLabelDescriptionList"/>
    <dgm:cxn modelId="{1F6EF69A-BC31-4CA0-B93D-EC286353EA2B}" type="presParOf" srcId="{9FDACBEA-C7B6-4867-AA9E-1886BD939FEE}" destId="{6EBBB221-70B5-497C-9537-276780BFAC88}"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8963AE-C002-413A-A511-9D6B5A5567A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2BCE64D-AA44-4898-AF37-CA719C462783}">
      <dgm:prSet/>
      <dgm:spPr/>
      <dgm:t>
        <a:bodyPr/>
        <a:lstStyle/>
        <a:p>
          <a:r>
            <a:rPr lang="en-US"/>
            <a:t>Smart Home</a:t>
          </a:r>
        </a:p>
      </dgm:t>
    </dgm:pt>
    <dgm:pt modelId="{381FCFCF-82D7-4562-A91E-2782A08E50F9}" type="parTrans" cxnId="{ABEC903E-DFFA-49CB-8305-D2993184F24F}">
      <dgm:prSet/>
      <dgm:spPr/>
      <dgm:t>
        <a:bodyPr/>
        <a:lstStyle/>
        <a:p>
          <a:endParaRPr lang="en-US"/>
        </a:p>
      </dgm:t>
    </dgm:pt>
    <dgm:pt modelId="{3BB899ED-E500-4454-BBC9-C8151C351ABA}" type="sibTrans" cxnId="{ABEC903E-DFFA-49CB-8305-D2993184F24F}">
      <dgm:prSet/>
      <dgm:spPr/>
      <dgm:t>
        <a:bodyPr/>
        <a:lstStyle/>
        <a:p>
          <a:endParaRPr lang="en-US"/>
        </a:p>
      </dgm:t>
    </dgm:pt>
    <dgm:pt modelId="{679FF3CA-A9F6-446E-A31B-C912F10AF023}">
      <dgm:prSet/>
      <dgm:spPr/>
      <dgm:t>
        <a:bodyPr/>
        <a:lstStyle/>
        <a:p>
          <a:r>
            <a:rPr lang="en-US"/>
            <a:t>Intelligent Transportation Systems</a:t>
          </a:r>
        </a:p>
      </dgm:t>
    </dgm:pt>
    <dgm:pt modelId="{99B0DEF1-B31F-4EED-9683-6C64A632460E}" type="parTrans" cxnId="{D674B108-0129-414E-9D33-940548766AD3}">
      <dgm:prSet/>
      <dgm:spPr/>
      <dgm:t>
        <a:bodyPr/>
        <a:lstStyle/>
        <a:p>
          <a:endParaRPr lang="en-US"/>
        </a:p>
      </dgm:t>
    </dgm:pt>
    <dgm:pt modelId="{B9AAF9C0-E283-4593-9611-D4C34F635A48}" type="sibTrans" cxnId="{D674B108-0129-414E-9D33-940548766AD3}">
      <dgm:prSet/>
      <dgm:spPr/>
      <dgm:t>
        <a:bodyPr/>
        <a:lstStyle/>
        <a:p>
          <a:endParaRPr lang="en-US"/>
        </a:p>
      </dgm:t>
    </dgm:pt>
    <dgm:pt modelId="{E96595DE-0BA5-4670-8879-D1F1F9D50AA6}">
      <dgm:prSet/>
      <dgm:spPr/>
      <dgm:t>
        <a:bodyPr/>
        <a:lstStyle/>
        <a:p>
          <a:r>
            <a:rPr lang="en-US"/>
            <a:t>Industrial</a:t>
          </a:r>
        </a:p>
      </dgm:t>
    </dgm:pt>
    <dgm:pt modelId="{CC8838E4-5F62-4F5D-BB60-B7D88B414F80}" type="parTrans" cxnId="{B91198C6-C102-4765-A633-6742A443DE8B}">
      <dgm:prSet/>
      <dgm:spPr/>
      <dgm:t>
        <a:bodyPr/>
        <a:lstStyle/>
        <a:p>
          <a:endParaRPr lang="en-US"/>
        </a:p>
      </dgm:t>
    </dgm:pt>
    <dgm:pt modelId="{887C1EA3-B59E-4F1C-A566-174FB64ED96A}" type="sibTrans" cxnId="{B91198C6-C102-4765-A633-6742A443DE8B}">
      <dgm:prSet/>
      <dgm:spPr/>
      <dgm:t>
        <a:bodyPr/>
        <a:lstStyle/>
        <a:p>
          <a:endParaRPr lang="en-US"/>
        </a:p>
      </dgm:t>
    </dgm:pt>
    <dgm:pt modelId="{FEEE227C-D745-4377-BF59-CEC272655719}">
      <dgm:prSet/>
      <dgm:spPr/>
      <dgm:t>
        <a:bodyPr/>
        <a:lstStyle/>
        <a:p>
          <a:r>
            <a:rPr lang="en-US"/>
            <a:t>Smart Healthcare</a:t>
          </a:r>
        </a:p>
      </dgm:t>
    </dgm:pt>
    <dgm:pt modelId="{ABC3095C-C1BC-4149-9E0B-EDDB8102633F}" type="parTrans" cxnId="{B3F35365-EA9C-434F-9315-C3C579214C42}">
      <dgm:prSet/>
      <dgm:spPr/>
      <dgm:t>
        <a:bodyPr/>
        <a:lstStyle/>
        <a:p>
          <a:endParaRPr lang="en-US"/>
        </a:p>
      </dgm:t>
    </dgm:pt>
    <dgm:pt modelId="{DEF1669A-C26F-4D78-B305-F3246BB6216B}" type="sibTrans" cxnId="{B3F35365-EA9C-434F-9315-C3C579214C42}">
      <dgm:prSet/>
      <dgm:spPr/>
      <dgm:t>
        <a:bodyPr/>
        <a:lstStyle/>
        <a:p>
          <a:endParaRPr lang="en-US"/>
        </a:p>
      </dgm:t>
    </dgm:pt>
    <dgm:pt modelId="{21A9AEAD-BE72-D840-B82B-147D9307B6C4}" type="pres">
      <dgm:prSet presAssocID="{618963AE-C002-413A-A511-9D6B5A5567A7}" presName="linear" presStyleCnt="0">
        <dgm:presLayoutVars>
          <dgm:animLvl val="lvl"/>
          <dgm:resizeHandles val="exact"/>
        </dgm:presLayoutVars>
      </dgm:prSet>
      <dgm:spPr/>
    </dgm:pt>
    <dgm:pt modelId="{196C641A-98CC-CD4A-974C-A397283F9CD8}" type="pres">
      <dgm:prSet presAssocID="{92BCE64D-AA44-4898-AF37-CA719C462783}" presName="parentText" presStyleLbl="node1" presStyleIdx="0" presStyleCnt="4">
        <dgm:presLayoutVars>
          <dgm:chMax val="0"/>
          <dgm:bulletEnabled val="1"/>
        </dgm:presLayoutVars>
      </dgm:prSet>
      <dgm:spPr/>
    </dgm:pt>
    <dgm:pt modelId="{CF20907E-785E-C041-82AA-7351C55628A0}" type="pres">
      <dgm:prSet presAssocID="{3BB899ED-E500-4454-BBC9-C8151C351ABA}" presName="spacer" presStyleCnt="0"/>
      <dgm:spPr/>
    </dgm:pt>
    <dgm:pt modelId="{61881F7C-546A-5441-ABA9-DB06D3B30436}" type="pres">
      <dgm:prSet presAssocID="{679FF3CA-A9F6-446E-A31B-C912F10AF023}" presName="parentText" presStyleLbl="node1" presStyleIdx="1" presStyleCnt="4">
        <dgm:presLayoutVars>
          <dgm:chMax val="0"/>
          <dgm:bulletEnabled val="1"/>
        </dgm:presLayoutVars>
      </dgm:prSet>
      <dgm:spPr/>
    </dgm:pt>
    <dgm:pt modelId="{D452C6E9-4623-B249-8442-E938FD129602}" type="pres">
      <dgm:prSet presAssocID="{B9AAF9C0-E283-4593-9611-D4C34F635A48}" presName="spacer" presStyleCnt="0"/>
      <dgm:spPr/>
    </dgm:pt>
    <dgm:pt modelId="{AD65844C-FBCB-7B48-96C1-1E9FDD3AE2F6}" type="pres">
      <dgm:prSet presAssocID="{E96595DE-0BA5-4670-8879-D1F1F9D50AA6}" presName="parentText" presStyleLbl="node1" presStyleIdx="2" presStyleCnt="4">
        <dgm:presLayoutVars>
          <dgm:chMax val="0"/>
          <dgm:bulletEnabled val="1"/>
        </dgm:presLayoutVars>
      </dgm:prSet>
      <dgm:spPr/>
    </dgm:pt>
    <dgm:pt modelId="{001CC2E1-AAC9-7943-978B-C53B421CB176}" type="pres">
      <dgm:prSet presAssocID="{887C1EA3-B59E-4F1C-A566-174FB64ED96A}" presName="spacer" presStyleCnt="0"/>
      <dgm:spPr/>
    </dgm:pt>
    <dgm:pt modelId="{631041C0-30E3-D54C-9FE8-AFA5DB732FAE}" type="pres">
      <dgm:prSet presAssocID="{FEEE227C-D745-4377-BF59-CEC272655719}" presName="parentText" presStyleLbl="node1" presStyleIdx="3" presStyleCnt="4">
        <dgm:presLayoutVars>
          <dgm:chMax val="0"/>
          <dgm:bulletEnabled val="1"/>
        </dgm:presLayoutVars>
      </dgm:prSet>
      <dgm:spPr/>
    </dgm:pt>
  </dgm:ptLst>
  <dgm:cxnLst>
    <dgm:cxn modelId="{D674B108-0129-414E-9D33-940548766AD3}" srcId="{618963AE-C002-413A-A511-9D6B5A5567A7}" destId="{679FF3CA-A9F6-446E-A31B-C912F10AF023}" srcOrd="1" destOrd="0" parTransId="{99B0DEF1-B31F-4EED-9683-6C64A632460E}" sibTransId="{B9AAF9C0-E283-4593-9611-D4C34F635A48}"/>
    <dgm:cxn modelId="{92C68A15-B91A-4A41-928C-A1B2F4A1EA91}" type="presOf" srcId="{E96595DE-0BA5-4670-8879-D1F1F9D50AA6}" destId="{AD65844C-FBCB-7B48-96C1-1E9FDD3AE2F6}" srcOrd="0" destOrd="0" presId="urn:microsoft.com/office/officeart/2005/8/layout/vList2"/>
    <dgm:cxn modelId="{2B62DA2F-4D7A-F14C-AE65-7BE942129A83}" type="presOf" srcId="{679FF3CA-A9F6-446E-A31B-C912F10AF023}" destId="{61881F7C-546A-5441-ABA9-DB06D3B30436}" srcOrd="0" destOrd="0" presId="urn:microsoft.com/office/officeart/2005/8/layout/vList2"/>
    <dgm:cxn modelId="{ABEC903E-DFFA-49CB-8305-D2993184F24F}" srcId="{618963AE-C002-413A-A511-9D6B5A5567A7}" destId="{92BCE64D-AA44-4898-AF37-CA719C462783}" srcOrd="0" destOrd="0" parTransId="{381FCFCF-82D7-4562-A91E-2782A08E50F9}" sibTransId="{3BB899ED-E500-4454-BBC9-C8151C351ABA}"/>
    <dgm:cxn modelId="{B3F35365-EA9C-434F-9315-C3C579214C42}" srcId="{618963AE-C002-413A-A511-9D6B5A5567A7}" destId="{FEEE227C-D745-4377-BF59-CEC272655719}" srcOrd="3" destOrd="0" parTransId="{ABC3095C-C1BC-4149-9E0B-EDDB8102633F}" sibTransId="{DEF1669A-C26F-4D78-B305-F3246BB6216B}"/>
    <dgm:cxn modelId="{8551796B-7E7E-1D4A-B3B7-493F9A1B99CF}" type="presOf" srcId="{618963AE-C002-413A-A511-9D6B5A5567A7}" destId="{21A9AEAD-BE72-D840-B82B-147D9307B6C4}" srcOrd="0" destOrd="0" presId="urn:microsoft.com/office/officeart/2005/8/layout/vList2"/>
    <dgm:cxn modelId="{DC4E0B92-67D3-D442-A031-EA6F1E2E8E4F}" type="presOf" srcId="{92BCE64D-AA44-4898-AF37-CA719C462783}" destId="{196C641A-98CC-CD4A-974C-A397283F9CD8}" srcOrd="0" destOrd="0" presId="urn:microsoft.com/office/officeart/2005/8/layout/vList2"/>
    <dgm:cxn modelId="{B91198C6-C102-4765-A633-6742A443DE8B}" srcId="{618963AE-C002-413A-A511-9D6B5A5567A7}" destId="{E96595DE-0BA5-4670-8879-D1F1F9D50AA6}" srcOrd="2" destOrd="0" parTransId="{CC8838E4-5F62-4F5D-BB60-B7D88B414F80}" sibTransId="{887C1EA3-B59E-4F1C-A566-174FB64ED96A}"/>
    <dgm:cxn modelId="{2C0BBDFE-E83E-F04C-8F6A-B2B7FC9B7C85}" type="presOf" srcId="{FEEE227C-D745-4377-BF59-CEC272655719}" destId="{631041C0-30E3-D54C-9FE8-AFA5DB732FAE}" srcOrd="0" destOrd="0" presId="urn:microsoft.com/office/officeart/2005/8/layout/vList2"/>
    <dgm:cxn modelId="{1188C6FB-C8CE-DB42-9901-99CEDCCF1645}" type="presParOf" srcId="{21A9AEAD-BE72-D840-B82B-147D9307B6C4}" destId="{196C641A-98CC-CD4A-974C-A397283F9CD8}" srcOrd="0" destOrd="0" presId="urn:microsoft.com/office/officeart/2005/8/layout/vList2"/>
    <dgm:cxn modelId="{9DE63BA2-BB6F-2E42-9501-039DFAF7C481}" type="presParOf" srcId="{21A9AEAD-BE72-D840-B82B-147D9307B6C4}" destId="{CF20907E-785E-C041-82AA-7351C55628A0}" srcOrd="1" destOrd="0" presId="urn:microsoft.com/office/officeart/2005/8/layout/vList2"/>
    <dgm:cxn modelId="{746FA527-456D-D541-AEE0-DC661304CBE0}" type="presParOf" srcId="{21A9AEAD-BE72-D840-B82B-147D9307B6C4}" destId="{61881F7C-546A-5441-ABA9-DB06D3B30436}" srcOrd="2" destOrd="0" presId="urn:microsoft.com/office/officeart/2005/8/layout/vList2"/>
    <dgm:cxn modelId="{9A03F495-D6C5-274D-B7FE-D2D634EF7762}" type="presParOf" srcId="{21A9AEAD-BE72-D840-B82B-147D9307B6C4}" destId="{D452C6E9-4623-B249-8442-E938FD129602}" srcOrd="3" destOrd="0" presId="urn:microsoft.com/office/officeart/2005/8/layout/vList2"/>
    <dgm:cxn modelId="{7B79B1D7-420D-454C-9976-0B45584069FD}" type="presParOf" srcId="{21A9AEAD-BE72-D840-B82B-147D9307B6C4}" destId="{AD65844C-FBCB-7B48-96C1-1E9FDD3AE2F6}" srcOrd="4" destOrd="0" presId="urn:microsoft.com/office/officeart/2005/8/layout/vList2"/>
    <dgm:cxn modelId="{7F4A59FC-1CEA-CA4C-85B8-949892670ABC}" type="presParOf" srcId="{21A9AEAD-BE72-D840-B82B-147D9307B6C4}" destId="{001CC2E1-AAC9-7943-978B-C53B421CB176}" srcOrd="5" destOrd="0" presId="urn:microsoft.com/office/officeart/2005/8/layout/vList2"/>
    <dgm:cxn modelId="{B93F7CFC-A47D-104C-B2AC-57CCA89DAA22}" type="presParOf" srcId="{21A9AEAD-BE72-D840-B82B-147D9307B6C4}" destId="{631041C0-30E3-D54C-9FE8-AFA5DB732FA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8FAC9A-E5D9-46EE-B8F3-6375CB73A4AE}"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DA95B2AF-ACCF-4A21-9A82-460E8B71D8ED}">
      <dgm:prSet/>
      <dgm:spPr/>
      <dgm:t>
        <a:bodyPr/>
        <a:lstStyle/>
        <a:p>
          <a:pPr>
            <a:defRPr cap="all"/>
          </a:pPr>
          <a:r>
            <a:rPr lang="en-US"/>
            <a:t>Factory Automation</a:t>
          </a:r>
        </a:p>
      </dgm:t>
    </dgm:pt>
    <dgm:pt modelId="{2FEBEBAD-1613-4CCF-BE03-5F840E1EBC92}" type="parTrans" cxnId="{58F58307-19BF-4926-9099-42455592FE0B}">
      <dgm:prSet/>
      <dgm:spPr/>
      <dgm:t>
        <a:bodyPr/>
        <a:lstStyle/>
        <a:p>
          <a:endParaRPr lang="en-US"/>
        </a:p>
      </dgm:t>
    </dgm:pt>
    <dgm:pt modelId="{520CE125-FA0D-4D00-9941-6D563B2084DA}" type="sibTrans" cxnId="{58F58307-19BF-4926-9099-42455592FE0B}">
      <dgm:prSet/>
      <dgm:spPr/>
      <dgm:t>
        <a:bodyPr/>
        <a:lstStyle/>
        <a:p>
          <a:endParaRPr lang="en-US"/>
        </a:p>
      </dgm:t>
    </dgm:pt>
    <dgm:pt modelId="{C3358C9C-8B00-440A-B412-A7E58A8A332A}">
      <dgm:prSet/>
      <dgm:spPr/>
      <dgm:t>
        <a:bodyPr/>
        <a:lstStyle/>
        <a:p>
          <a:pPr>
            <a:defRPr cap="all"/>
          </a:pPr>
          <a:r>
            <a:rPr lang="en-US"/>
            <a:t>Process Automation</a:t>
          </a:r>
        </a:p>
      </dgm:t>
    </dgm:pt>
    <dgm:pt modelId="{7C77D1E6-BBEF-4E72-AA8F-DA07D913BBDD}" type="parTrans" cxnId="{1462B3D3-13AF-42C9-83DF-9E4FA67131EB}">
      <dgm:prSet/>
      <dgm:spPr/>
      <dgm:t>
        <a:bodyPr/>
        <a:lstStyle/>
        <a:p>
          <a:endParaRPr lang="en-US"/>
        </a:p>
      </dgm:t>
    </dgm:pt>
    <dgm:pt modelId="{A47083E6-B99E-4832-95A2-68EDC0707222}" type="sibTrans" cxnId="{1462B3D3-13AF-42C9-83DF-9E4FA67131EB}">
      <dgm:prSet/>
      <dgm:spPr/>
      <dgm:t>
        <a:bodyPr/>
        <a:lstStyle/>
        <a:p>
          <a:endParaRPr lang="en-US"/>
        </a:p>
      </dgm:t>
    </dgm:pt>
    <dgm:pt modelId="{F0360F0D-F11D-4636-9BB5-701FAE135E45}">
      <dgm:prSet/>
      <dgm:spPr/>
      <dgm:t>
        <a:bodyPr/>
        <a:lstStyle/>
        <a:p>
          <a:pPr>
            <a:defRPr cap="all"/>
          </a:pPr>
          <a:r>
            <a:rPr lang="en-US"/>
            <a:t>Smart Grids</a:t>
          </a:r>
        </a:p>
      </dgm:t>
    </dgm:pt>
    <dgm:pt modelId="{8624AE14-1E71-4A85-A290-1D5D6EBA2C43}" type="parTrans" cxnId="{3BF4258C-F6FC-44DA-AE45-1F69E1ED5926}">
      <dgm:prSet/>
      <dgm:spPr/>
      <dgm:t>
        <a:bodyPr/>
        <a:lstStyle/>
        <a:p>
          <a:endParaRPr lang="en-US"/>
        </a:p>
      </dgm:t>
    </dgm:pt>
    <dgm:pt modelId="{C29ECD1B-61A0-43F1-9AB8-0F4FDCEC7139}" type="sibTrans" cxnId="{3BF4258C-F6FC-44DA-AE45-1F69E1ED5926}">
      <dgm:prSet/>
      <dgm:spPr/>
      <dgm:t>
        <a:bodyPr/>
        <a:lstStyle/>
        <a:p>
          <a:endParaRPr lang="en-US"/>
        </a:p>
      </dgm:t>
    </dgm:pt>
    <dgm:pt modelId="{83009597-3200-4C26-A4F5-705D5EB564C5}">
      <dgm:prSet/>
      <dgm:spPr/>
      <dgm:t>
        <a:bodyPr/>
        <a:lstStyle/>
        <a:p>
          <a:pPr>
            <a:defRPr cap="all"/>
          </a:pPr>
          <a:r>
            <a:rPr lang="en-US"/>
            <a:t>Intelligent Transport Systems</a:t>
          </a:r>
        </a:p>
      </dgm:t>
    </dgm:pt>
    <dgm:pt modelId="{A545681B-3361-4C34-A0AD-C24FEE7085B2}" type="parTrans" cxnId="{FBC1B00E-3030-4191-BBA1-0381513C282D}">
      <dgm:prSet/>
      <dgm:spPr/>
      <dgm:t>
        <a:bodyPr/>
        <a:lstStyle/>
        <a:p>
          <a:endParaRPr lang="en-US"/>
        </a:p>
      </dgm:t>
    </dgm:pt>
    <dgm:pt modelId="{50228D6F-4842-4342-AE38-7863EC2DE0D8}" type="sibTrans" cxnId="{FBC1B00E-3030-4191-BBA1-0381513C282D}">
      <dgm:prSet/>
      <dgm:spPr/>
      <dgm:t>
        <a:bodyPr/>
        <a:lstStyle/>
        <a:p>
          <a:endParaRPr lang="en-US"/>
        </a:p>
      </dgm:t>
    </dgm:pt>
    <dgm:pt modelId="{52AF5C33-9553-4EE2-AE26-4326DE56203C}">
      <dgm:prSet/>
      <dgm:spPr/>
      <dgm:t>
        <a:bodyPr/>
        <a:lstStyle/>
        <a:p>
          <a:pPr>
            <a:defRPr cap="all"/>
          </a:pPr>
          <a:r>
            <a:rPr lang="en-US"/>
            <a:t>Professional Audio</a:t>
          </a:r>
        </a:p>
      </dgm:t>
    </dgm:pt>
    <dgm:pt modelId="{1E5B04A9-3B47-4A4F-BF58-59DF31633781}" type="parTrans" cxnId="{B65D2253-0884-4D58-B6C8-2D74AC080FCB}">
      <dgm:prSet/>
      <dgm:spPr/>
      <dgm:t>
        <a:bodyPr/>
        <a:lstStyle/>
        <a:p>
          <a:endParaRPr lang="en-US"/>
        </a:p>
      </dgm:t>
    </dgm:pt>
    <dgm:pt modelId="{858DFA38-795B-4117-96EB-F58B95FF1E80}" type="sibTrans" cxnId="{B65D2253-0884-4D58-B6C8-2D74AC080FCB}">
      <dgm:prSet/>
      <dgm:spPr/>
      <dgm:t>
        <a:bodyPr/>
        <a:lstStyle/>
        <a:p>
          <a:endParaRPr lang="en-US"/>
        </a:p>
      </dgm:t>
    </dgm:pt>
    <dgm:pt modelId="{1150CD1D-1123-4B87-A1BD-7F2D6E335A4B}" type="pres">
      <dgm:prSet presAssocID="{6F8FAC9A-E5D9-46EE-B8F3-6375CB73A4AE}" presName="root" presStyleCnt="0">
        <dgm:presLayoutVars>
          <dgm:dir/>
          <dgm:resizeHandles val="exact"/>
        </dgm:presLayoutVars>
      </dgm:prSet>
      <dgm:spPr/>
    </dgm:pt>
    <dgm:pt modelId="{C9EEACCE-5D78-4365-BECC-AA2148FEAF3E}" type="pres">
      <dgm:prSet presAssocID="{DA95B2AF-ACCF-4A21-9A82-460E8B71D8ED}" presName="compNode" presStyleCnt="0"/>
      <dgm:spPr/>
    </dgm:pt>
    <dgm:pt modelId="{290B4F9A-D053-4906-8A72-52C9058C5E1B}" type="pres">
      <dgm:prSet presAssocID="{DA95B2AF-ACCF-4A21-9A82-460E8B71D8ED}" presName="iconBgRect" presStyleLbl="bgShp" presStyleIdx="0" presStyleCnt="5"/>
      <dgm:spPr/>
    </dgm:pt>
    <dgm:pt modelId="{9FD82269-8EEC-4038-8243-C817C9ADC5C2}" type="pres">
      <dgm:prSet presAssocID="{DA95B2AF-ACCF-4A21-9A82-460E8B71D8E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A8BC2DA8-1D67-441C-9F2A-51253DA05144}" type="pres">
      <dgm:prSet presAssocID="{DA95B2AF-ACCF-4A21-9A82-460E8B71D8ED}" presName="spaceRect" presStyleCnt="0"/>
      <dgm:spPr/>
    </dgm:pt>
    <dgm:pt modelId="{090F4DA3-0E11-4487-97B8-8BE247C75DE4}" type="pres">
      <dgm:prSet presAssocID="{DA95B2AF-ACCF-4A21-9A82-460E8B71D8ED}" presName="textRect" presStyleLbl="revTx" presStyleIdx="0" presStyleCnt="5">
        <dgm:presLayoutVars>
          <dgm:chMax val="1"/>
          <dgm:chPref val="1"/>
        </dgm:presLayoutVars>
      </dgm:prSet>
      <dgm:spPr/>
    </dgm:pt>
    <dgm:pt modelId="{A52B3043-AF40-49DD-A8B5-7EC1770744EE}" type="pres">
      <dgm:prSet presAssocID="{520CE125-FA0D-4D00-9941-6D563B2084DA}" presName="sibTrans" presStyleCnt="0"/>
      <dgm:spPr/>
    </dgm:pt>
    <dgm:pt modelId="{1640C4FE-CE1E-4692-B677-0B4801781F8A}" type="pres">
      <dgm:prSet presAssocID="{C3358C9C-8B00-440A-B412-A7E58A8A332A}" presName="compNode" presStyleCnt="0"/>
      <dgm:spPr/>
    </dgm:pt>
    <dgm:pt modelId="{4FE9528A-FF5E-4A8A-AF99-0133D8E34A5F}" type="pres">
      <dgm:prSet presAssocID="{C3358C9C-8B00-440A-B412-A7E58A8A332A}" presName="iconBgRect" presStyleLbl="bgShp" presStyleIdx="1" presStyleCnt="5"/>
      <dgm:spPr/>
    </dgm:pt>
    <dgm:pt modelId="{083D4C0B-1A2A-4BED-ABB9-9E1760D740C7}" type="pres">
      <dgm:prSet presAssocID="{C3358C9C-8B00-440A-B412-A7E58A8A332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20D979D0-CA96-45FE-B8A9-CADCF415C729}" type="pres">
      <dgm:prSet presAssocID="{C3358C9C-8B00-440A-B412-A7E58A8A332A}" presName="spaceRect" presStyleCnt="0"/>
      <dgm:spPr/>
    </dgm:pt>
    <dgm:pt modelId="{A9C160AD-09D2-434D-BF66-2719CDE34EF7}" type="pres">
      <dgm:prSet presAssocID="{C3358C9C-8B00-440A-B412-A7E58A8A332A}" presName="textRect" presStyleLbl="revTx" presStyleIdx="1" presStyleCnt="5">
        <dgm:presLayoutVars>
          <dgm:chMax val="1"/>
          <dgm:chPref val="1"/>
        </dgm:presLayoutVars>
      </dgm:prSet>
      <dgm:spPr/>
    </dgm:pt>
    <dgm:pt modelId="{7FEA4243-F413-4051-8795-BDBA5355338F}" type="pres">
      <dgm:prSet presAssocID="{A47083E6-B99E-4832-95A2-68EDC0707222}" presName="sibTrans" presStyleCnt="0"/>
      <dgm:spPr/>
    </dgm:pt>
    <dgm:pt modelId="{46BF487E-3E96-41F5-A96A-FDC8C039012F}" type="pres">
      <dgm:prSet presAssocID="{F0360F0D-F11D-4636-9BB5-701FAE135E45}" presName="compNode" presStyleCnt="0"/>
      <dgm:spPr/>
    </dgm:pt>
    <dgm:pt modelId="{E96BBCCB-07DA-45C5-9332-6BCE3C6E13A0}" type="pres">
      <dgm:prSet presAssocID="{F0360F0D-F11D-4636-9BB5-701FAE135E45}" presName="iconBgRect" presStyleLbl="bgShp" presStyleIdx="2" presStyleCnt="5"/>
      <dgm:spPr/>
    </dgm:pt>
    <dgm:pt modelId="{00363055-05C4-4104-8A4A-FB086ACE11FB}" type="pres">
      <dgm:prSet presAssocID="{F0360F0D-F11D-4636-9BB5-701FAE135E4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FD9B721F-5FD5-4E9B-BE4D-B7AA65A8293E}" type="pres">
      <dgm:prSet presAssocID="{F0360F0D-F11D-4636-9BB5-701FAE135E45}" presName="spaceRect" presStyleCnt="0"/>
      <dgm:spPr/>
    </dgm:pt>
    <dgm:pt modelId="{7B642F55-042D-4246-A033-BCD30AE5CCBB}" type="pres">
      <dgm:prSet presAssocID="{F0360F0D-F11D-4636-9BB5-701FAE135E45}" presName="textRect" presStyleLbl="revTx" presStyleIdx="2" presStyleCnt="5">
        <dgm:presLayoutVars>
          <dgm:chMax val="1"/>
          <dgm:chPref val="1"/>
        </dgm:presLayoutVars>
      </dgm:prSet>
      <dgm:spPr/>
    </dgm:pt>
    <dgm:pt modelId="{FE5C56A9-9A87-40A1-AE59-6D47F74B8AD0}" type="pres">
      <dgm:prSet presAssocID="{C29ECD1B-61A0-43F1-9AB8-0F4FDCEC7139}" presName="sibTrans" presStyleCnt="0"/>
      <dgm:spPr/>
    </dgm:pt>
    <dgm:pt modelId="{2772857F-BDCD-48E5-9826-85B86FD4B1F7}" type="pres">
      <dgm:prSet presAssocID="{83009597-3200-4C26-A4F5-705D5EB564C5}" presName="compNode" presStyleCnt="0"/>
      <dgm:spPr/>
    </dgm:pt>
    <dgm:pt modelId="{28B8BB7B-8A4D-47E7-A438-FEE3F77A0786}" type="pres">
      <dgm:prSet presAssocID="{83009597-3200-4C26-A4F5-705D5EB564C5}" presName="iconBgRect" presStyleLbl="bgShp" presStyleIdx="3" presStyleCnt="5"/>
      <dgm:spPr/>
    </dgm:pt>
    <dgm:pt modelId="{992B28CD-0856-473E-9F7F-3CEAC74E82EE}" type="pres">
      <dgm:prSet presAssocID="{83009597-3200-4C26-A4F5-705D5EB564C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
        </a:ext>
      </dgm:extLst>
    </dgm:pt>
    <dgm:pt modelId="{8610D1CD-0AC2-4EED-BBE5-F3795D5C0037}" type="pres">
      <dgm:prSet presAssocID="{83009597-3200-4C26-A4F5-705D5EB564C5}" presName="spaceRect" presStyleCnt="0"/>
      <dgm:spPr/>
    </dgm:pt>
    <dgm:pt modelId="{A1C371A6-E15E-470A-8BE5-2573488C1DE0}" type="pres">
      <dgm:prSet presAssocID="{83009597-3200-4C26-A4F5-705D5EB564C5}" presName="textRect" presStyleLbl="revTx" presStyleIdx="3" presStyleCnt="5">
        <dgm:presLayoutVars>
          <dgm:chMax val="1"/>
          <dgm:chPref val="1"/>
        </dgm:presLayoutVars>
      </dgm:prSet>
      <dgm:spPr/>
    </dgm:pt>
    <dgm:pt modelId="{26428E52-1E28-4219-8A63-31E7D43F8BC9}" type="pres">
      <dgm:prSet presAssocID="{50228D6F-4842-4342-AE38-7863EC2DE0D8}" presName="sibTrans" presStyleCnt="0"/>
      <dgm:spPr/>
    </dgm:pt>
    <dgm:pt modelId="{18CA5982-3807-4402-A85B-84A90723A855}" type="pres">
      <dgm:prSet presAssocID="{52AF5C33-9553-4EE2-AE26-4326DE56203C}" presName="compNode" presStyleCnt="0"/>
      <dgm:spPr/>
    </dgm:pt>
    <dgm:pt modelId="{E5750ED4-F6A7-471A-B684-0EC99DA3E5F0}" type="pres">
      <dgm:prSet presAssocID="{52AF5C33-9553-4EE2-AE26-4326DE56203C}" presName="iconBgRect" presStyleLbl="bgShp" presStyleIdx="4" presStyleCnt="5"/>
      <dgm:spPr/>
    </dgm:pt>
    <dgm:pt modelId="{039F2F09-BCBF-4CFF-A584-4C1A3B42E86C}" type="pres">
      <dgm:prSet presAssocID="{52AF5C33-9553-4EE2-AE26-4326DE56203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phones"/>
        </a:ext>
      </dgm:extLst>
    </dgm:pt>
    <dgm:pt modelId="{2AD09683-4EBB-49AC-A424-81785C50CD4E}" type="pres">
      <dgm:prSet presAssocID="{52AF5C33-9553-4EE2-AE26-4326DE56203C}" presName="spaceRect" presStyleCnt="0"/>
      <dgm:spPr/>
    </dgm:pt>
    <dgm:pt modelId="{EFFA00A8-EC64-4ED9-81C7-17723530FEA4}" type="pres">
      <dgm:prSet presAssocID="{52AF5C33-9553-4EE2-AE26-4326DE56203C}" presName="textRect" presStyleLbl="revTx" presStyleIdx="4" presStyleCnt="5">
        <dgm:presLayoutVars>
          <dgm:chMax val="1"/>
          <dgm:chPref val="1"/>
        </dgm:presLayoutVars>
      </dgm:prSet>
      <dgm:spPr/>
    </dgm:pt>
  </dgm:ptLst>
  <dgm:cxnLst>
    <dgm:cxn modelId="{58F58307-19BF-4926-9099-42455592FE0B}" srcId="{6F8FAC9A-E5D9-46EE-B8F3-6375CB73A4AE}" destId="{DA95B2AF-ACCF-4A21-9A82-460E8B71D8ED}" srcOrd="0" destOrd="0" parTransId="{2FEBEBAD-1613-4CCF-BE03-5F840E1EBC92}" sibTransId="{520CE125-FA0D-4D00-9941-6D563B2084DA}"/>
    <dgm:cxn modelId="{56948E09-FEB8-4549-B85F-9EE56646880B}" type="presOf" srcId="{6F8FAC9A-E5D9-46EE-B8F3-6375CB73A4AE}" destId="{1150CD1D-1123-4B87-A1BD-7F2D6E335A4B}" srcOrd="0" destOrd="0" presId="urn:microsoft.com/office/officeart/2018/5/layout/IconCircleLabelList"/>
    <dgm:cxn modelId="{5620D80A-A2F3-43FD-BEEB-3D83A4F2748D}" type="presOf" srcId="{F0360F0D-F11D-4636-9BB5-701FAE135E45}" destId="{7B642F55-042D-4246-A033-BCD30AE5CCBB}" srcOrd="0" destOrd="0" presId="urn:microsoft.com/office/officeart/2018/5/layout/IconCircleLabelList"/>
    <dgm:cxn modelId="{FBC1B00E-3030-4191-BBA1-0381513C282D}" srcId="{6F8FAC9A-E5D9-46EE-B8F3-6375CB73A4AE}" destId="{83009597-3200-4C26-A4F5-705D5EB564C5}" srcOrd="3" destOrd="0" parTransId="{A545681B-3361-4C34-A0AD-C24FEE7085B2}" sibTransId="{50228D6F-4842-4342-AE38-7863EC2DE0D8}"/>
    <dgm:cxn modelId="{4CEBE53B-3E33-4337-8A1A-BEEA1B1F2C81}" type="presOf" srcId="{52AF5C33-9553-4EE2-AE26-4326DE56203C}" destId="{EFFA00A8-EC64-4ED9-81C7-17723530FEA4}" srcOrd="0" destOrd="0" presId="urn:microsoft.com/office/officeart/2018/5/layout/IconCircleLabelList"/>
    <dgm:cxn modelId="{B65D2253-0884-4D58-B6C8-2D74AC080FCB}" srcId="{6F8FAC9A-E5D9-46EE-B8F3-6375CB73A4AE}" destId="{52AF5C33-9553-4EE2-AE26-4326DE56203C}" srcOrd="4" destOrd="0" parTransId="{1E5B04A9-3B47-4A4F-BF58-59DF31633781}" sibTransId="{858DFA38-795B-4117-96EB-F58B95FF1E80}"/>
    <dgm:cxn modelId="{483A646C-1AAE-4784-B501-E24428AA2026}" type="presOf" srcId="{C3358C9C-8B00-440A-B412-A7E58A8A332A}" destId="{A9C160AD-09D2-434D-BF66-2719CDE34EF7}" srcOrd="0" destOrd="0" presId="urn:microsoft.com/office/officeart/2018/5/layout/IconCircleLabelList"/>
    <dgm:cxn modelId="{020D4484-13EA-43F9-836B-89F386A67B1C}" type="presOf" srcId="{DA95B2AF-ACCF-4A21-9A82-460E8B71D8ED}" destId="{090F4DA3-0E11-4487-97B8-8BE247C75DE4}" srcOrd="0" destOrd="0" presId="urn:microsoft.com/office/officeart/2018/5/layout/IconCircleLabelList"/>
    <dgm:cxn modelId="{3BF4258C-F6FC-44DA-AE45-1F69E1ED5926}" srcId="{6F8FAC9A-E5D9-46EE-B8F3-6375CB73A4AE}" destId="{F0360F0D-F11D-4636-9BB5-701FAE135E45}" srcOrd="2" destOrd="0" parTransId="{8624AE14-1E71-4A85-A290-1D5D6EBA2C43}" sibTransId="{C29ECD1B-61A0-43F1-9AB8-0F4FDCEC7139}"/>
    <dgm:cxn modelId="{7E6021A7-7216-41E1-83CE-170960CF5E46}" type="presOf" srcId="{83009597-3200-4C26-A4F5-705D5EB564C5}" destId="{A1C371A6-E15E-470A-8BE5-2573488C1DE0}" srcOrd="0" destOrd="0" presId="urn:microsoft.com/office/officeart/2018/5/layout/IconCircleLabelList"/>
    <dgm:cxn modelId="{1462B3D3-13AF-42C9-83DF-9E4FA67131EB}" srcId="{6F8FAC9A-E5D9-46EE-B8F3-6375CB73A4AE}" destId="{C3358C9C-8B00-440A-B412-A7E58A8A332A}" srcOrd="1" destOrd="0" parTransId="{7C77D1E6-BBEF-4E72-AA8F-DA07D913BBDD}" sibTransId="{A47083E6-B99E-4832-95A2-68EDC0707222}"/>
    <dgm:cxn modelId="{B32D5D1C-B107-4E6F-8C16-90F6F8AB2C27}" type="presParOf" srcId="{1150CD1D-1123-4B87-A1BD-7F2D6E335A4B}" destId="{C9EEACCE-5D78-4365-BECC-AA2148FEAF3E}" srcOrd="0" destOrd="0" presId="urn:microsoft.com/office/officeart/2018/5/layout/IconCircleLabelList"/>
    <dgm:cxn modelId="{59C3957C-9F9E-4A9D-AC00-2B67E5E6F898}" type="presParOf" srcId="{C9EEACCE-5D78-4365-BECC-AA2148FEAF3E}" destId="{290B4F9A-D053-4906-8A72-52C9058C5E1B}" srcOrd="0" destOrd="0" presId="urn:microsoft.com/office/officeart/2018/5/layout/IconCircleLabelList"/>
    <dgm:cxn modelId="{BE717530-762A-43FA-9C42-91787D37E292}" type="presParOf" srcId="{C9EEACCE-5D78-4365-BECC-AA2148FEAF3E}" destId="{9FD82269-8EEC-4038-8243-C817C9ADC5C2}" srcOrd="1" destOrd="0" presId="urn:microsoft.com/office/officeart/2018/5/layout/IconCircleLabelList"/>
    <dgm:cxn modelId="{F7A4B33B-AFAB-4751-A129-F88F1FFBE84F}" type="presParOf" srcId="{C9EEACCE-5D78-4365-BECC-AA2148FEAF3E}" destId="{A8BC2DA8-1D67-441C-9F2A-51253DA05144}" srcOrd="2" destOrd="0" presId="urn:microsoft.com/office/officeart/2018/5/layout/IconCircleLabelList"/>
    <dgm:cxn modelId="{0CDFB7A5-B258-41EC-B9B1-543A7942C272}" type="presParOf" srcId="{C9EEACCE-5D78-4365-BECC-AA2148FEAF3E}" destId="{090F4DA3-0E11-4487-97B8-8BE247C75DE4}" srcOrd="3" destOrd="0" presId="urn:microsoft.com/office/officeart/2018/5/layout/IconCircleLabelList"/>
    <dgm:cxn modelId="{ECB5E345-69C5-44D6-A18B-05B994B71F95}" type="presParOf" srcId="{1150CD1D-1123-4B87-A1BD-7F2D6E335A4B}" destId="{A52B3043-AF40-49DD-A8B5-7EC1770744EE}" srcOrd="1" destOrd="0" presId="urn:microsoft.com/office/officeart/2018/5/layout/IconCircleLabelList"/>
    <dgm:cxn modelId="{A29AF9D8-A280-4AA8-83C5-3862CEA4E1A9}" type="presParOf" srcId="{1150CD1D-1123-4B87-A1BD-7F2D6E335A4B}" destId="{1640C4FE-CE1E-4692-B677-0B4801781F8A}" srcOrd="2" destOrd="0" presId="urn:microsoft.com/office/officeart/2018/5/layout/IconCircleLabelList"/>
    <dgm:cxn modelId="{BA6FA6AA-A838-4234-901E-A1C237520F4D}" type="presParOf" srcId="{1640C4FE-CE1E-4692-B677-0B4801781F8A}" destId="{4FE9528A-FF5E-4A8A-AF99-0133D8E34A5F}" srcOrd="0" destOrd="0" presId="urn:microsoft.com/office/officeart/2018/5/layout/IconCircleLabelList"/>
    <dgm:cxn modelId="{4076BCCD-C8F3-48D8-A0BD-C85F06157937}" type="presParOf" srcId="{1640C4FE-CE1E-4692-B677-0B4801781F8A}" destId="{083D4C0B-1A2A-4BED-ABB9-9E1760D740C7}" srcOrd="1" destOrd="0" presId="urn:microsoft.com/office/officeart/2018/5/layout/IconCircleLabelList"/>
    <dgm:cxn modelId="{AA155540-233E-4EC5-B2BE-323275621187}" type="presParOf" srcId="{1640C4FE-CE1E-4692-B677-0B4801781F8A}" destId="{20D979D0-CA96-45FE-B8A9-CADCF415C729}" srcOrd="2" destOrd="0" presId="urn:microsoft.com/office/officeart/2018/5/layout/IconCircleLabelList"/>
    <dgm:cxn modelId="{94F1FE64-A494-4FB7-8CBF-4F56E6DE8000}" type="presParOf" srcId="{1640C4FE-CE1E-4692-B677-0B4801781F8A}" destId="{A9C160AD-09D2-434D-BF66-2719CDE34EF7}" srcOrd="3" destOrd="0" presId="urn:microsoft.com/office/officeart/2018/5/layout/IconCircleLabelList"/>
    <dgm:cxn modelId="{552A1DEF-6BE4-4B7C-A77E-2B5EFE239D87}" type="presParOf" srcId="{1150CD1D-1123-4B87-A1BD-7F2D6E335A4B}" destId="{7FEA4243-F413-4051-8795-BDBA5355338F}" srcOrd="3" destOrd="0" presId="urn:microsoft.com/office/officeart/2018/5/layout/IconCircleLabelList"/>
    <dgm:cxn modelId="{21CE360A-B04B-48D2-84A7-C1B2C407744F}" type="presParOf" srcId="{1150CD1D-1123-4B87-A1BD-7F2D6E335A4B}" destId="{46BF487E-3E96-41F5-A96A-FDC8C039012F}" srcOrd="4" destOrd="0" presId="urn:microsoft.com/office/officeart/2018/5/layout/IconCircleLabelList"/>
    <dgm:cxn modelId="{83930C4A-F057-444A-8B68-B26564B65432}" type="presParOf" srcId="{46BF487E-3E96-41F5-A96A-FDC8C039012F}" destId="{E96BBCCB-07DA-45C5-9332-6BCE3C6E13A0}" srcOrd="0" destOrd="0" presId="urn:microsoft.com/office/officeart/2018/5/layout/IconCircleLabelList"/>
    <dgm:cxn modelId="{7CF78891-06D5-49C6-8807-B3A7EF7F4981}" type="presParOf" srcId="{46BF487E-3E96-41F5-A96A-FDC8C039012F}" destId="{00363055-05C4-4104-8A4A-FB086ACE11FB}" srcOrd="1" destOrd="0" presId="urn:microsoft.com/office/officeart/2018/5/layout/IconCircleLabelList"/>
    <dgm:cxn modelId="{7FA1F0F0-A950-4A76-A209-8B439C4C3F17}" type="presParOf" srcId="{46BF487E-3E96-41F5-A96A-FDC8C039012F}" destId="{FD9B721F-5FD5-4E9B-BE4D-B7AA65A8293E}" srcOrd="2" destOrd="0" presId="urn:microsoft.com/office/officeart/2018/5/layout/IconCircleLabelList"/>
    <dgm:cxn modelId="{61E38AC6-BFE3-4F9A-A2B2-F7A571C0554D}" type="presParOf" srcId="{46BF487E-3E96-41F5-A96A-FDC8C039012F}" destId="{7B642F55-042D-4246-A033-BCD30AE5CCBB}" srcOrd="3" destOrd="0" presId="urn:microsoft.com/office/officeart/2018/5/layout/IconCircleLabelList"/>
    <dgm:cxn modelId="{D22C1394-C222-402B-8F16-E6BC4D7E1F3E}" type="presParOf" srcId="{1150CD1D-1123-4B87-A1BD-7F2D6E335A4B}" destId="{FE5C56A9-9A87-40A1-AE59-6D47F74B8AD0}" srcOrd="5" destOrd="0" presId="urn:microsoft.com/office/officeart/2018/5/layout/IconCircleLabelList"/>
    <dgm:cxn modelId="{41D033C6-14C0-41F9-A723-6E15F2A0BB82}" type="presParOf" srcId="{1150CD1D-1123-4B87-A1BD-7F2D6E335A4B}" destId="{2772857F-BDCD-48E5-9826-85B86FD4B1F7}" srcOrd="6" destOrd="0" presId="urn:microsoft.com/office/officeart/2018/5/layout/IconCircleLabelList"/>
    <dgm:cxn modelId="{7F4C756B-A80A-4666-A8B8-DB5F18E532B6}" type="presParOf" srcId="{2772857F-BDCD-48E5-9826-85B86FD4B1F7}" destId="{28B8BB7B-8A4D-47E7-A438-FEE3F77A0786}" srcOrd="0" destOrd="0" presId="urn:microsoft.com/office/officeart/2018/5/layout/IconCircleLabelList"/>
    <dgm:cxn modelId="{73A5D12A-D234-4A47-8091-8E095BCB70DB}" type="presParOf" srcId="{2772857F-BDCD-48E5-9826-85B86FD4B1F7}" destId="{992B28CD-0856-473E-9F7F-3CEAC74E82EE}" srcOrd="1" destOrd="0" presId="urn:microsoft.com/office/officeart/2018/5/layout/IconCircleLabelList"/>
    <dgm:cxn modelId="{49849F72-863C-4E8A-931F-84889D694B11}" type="presParOf" srcId="{2772857F-BDCD-48E5-9826-85B86FD4B1F7}" destId="{8610D1CD-0AC2-4EED-BBE5-F3795D5C0037}" srcOrd="2" destOrd="0" presId="urn:microsoft.com/office/officeart/2018/5/layout/IconCircleLabelList"/>
    <dgm:cxn modelId="{6C754BC3-55A4-4F32-A91F-6497F94634A3}" type="presParOf" srcId="{2772857F-BDCD-48E5-9826-85B86FD4B1F7}" destId="{A1C371A6-E15E-470A-8BE5-2573488C1DE0}" srcOrd="3" destOrd="0" presId="urn:microsoft.com/office/officeart/2018/5/layout/IconCircleLabelList"/>
    <dgm:cxn modelId="{B81D1EC5-3B09-4448-9FEF-0980AD4B16CC}" type="presParOf" srcId="{1150CD1D-1123-4B87-A1BD-7F2D6E335A4B}" destId="{26428E52-1E28-4219-8A63-31E7D43F8BC9}" srcOrd="7" destOrd="0" presId="urn:microsoft.com/office/officeart/2018/5/layout/IconCircleLabelList"/>
    <dgm:cxn modelId="{98691D87-42DD-4766-ADAF-6500569B1AC0}" type="presParOf" srcId="{1150CD1D-1123-4B87-A1BD-7F2D6E335A4B}" destId="{18CA5982-3807-4402-A85B-84A90723A855}" srcOrd="8" destOrd="0" presId="urn:microsoft.com/office/officeart/2018/5/layout/IconCircleLabelList"/>
    <dgm:cxn modelId="{9151CE46-6D26-4C8A-8608-3D09C373D616}" type="presParOf" srcId="{18CA5982-3807-4402-A85B-84A90723A855}" destId="{E5750ED4-F6A7-471A-B684-0EC99DA3E5F0}" srcOrd="0" destOrd="0" presId="urn:microsoft.com/office/officeart/2018/5/layout/IconCircleLabelList"/>
    <dgm:cxn modelId="{8CB7F20C-007A-4E21-B29B-8969EE6B3953}" type="presParOf" srcId="{18CA5982-3807-4402-A85B-84A90723A855}" destId="{039F2F09-BCBF-4CFF-A584-4C1A3B42E86C}" srcOrd="1" destOrd="0" presId="urn:microsoft.com/office/officeart/2018/5/layout/IconCircleLabelList"/>
    <dgm:cxn modelId="{16420531-BF46-4257-B2C2-A95749D4753E}" type="presParOf" srcId="{18CA5982-3807-4402-A85B-84A90723A855}" destId="{2AD09683-4EBB-49AC-A424-81785C50CD4E}" srcOrd="2" destOrd="0" presId="urn:microsoft.com/office/officeart/2018/5/layout/IconCircleLabelList"/>
    <dgm:cxn modelId="{C4529660-A759-468D-B59C-1497BB45BD94}" type="presParOf" srcId="{18CA5982-3807-4402-A85B-84A90723A855}" destId="{EFFA00A8-EC64-4ED9-81C7-17723530FEA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4276EE-FD65-48FE-9725-9FA71942758E}" type="doc">
      <dgm:prSet loTypeId="urn:microsoft.com/office/officeart/2018/2/layout/IconCircle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A37BB22B-8448-41AB-865A-416D1518B2CC}">
      <dgm:prSet/>
      <dgm:spPr/>
      <dgm:t>
        <a:bodyPr/>
        <a:lstStyle/>
        <a:p>
          <a:pPr>
            <a:lnSpc>
              <a:spcPct val="100000"/>
            </a:lnSpc>
          </a:pPr>
          <a:r>
            <a:rPr lang="en-US"/>
            <a:t>Low Device Cost</a:t>
          </a:r>
        </a:p>
      </dgm:t>
    </dgm:pt>
    <dgm:pt modelId="{4D693DB6-5C42-42BB-94C9-8942379C901C}" type="parTrans" cxnId="{43A25D76-4562-43FF-BC73-5526F14C1870}">
      <dgm:prSet/>
      <dgm:spPr/>
      <dgm:t>
        <a:bodyPr/>
        <a:lstStyle/>
        <a:p>
          <a:endParaRPr lang="en-US"/>
        </a:p>
      </dgm:t>
    </dgm:pt>
    <dgm:pt modelId="{46827B59-33E1-4C13-8A48-9E49FDD05AB9}" type="sibTrans" cxnId="{43A25D76-4562-43FF-BC73-5526F14C1870}">
      <dgm:prSet/>
      <dgm:spPr/>
      <dgm:t>
        <a:bodyPr/>
        <a:lstStyle/>
        <a:p>
          <a:pPr>
            <a:lnSpc>
              <a:spcPct val="100000"/>
            </a:lnSpc>
          </a:pPr>
          <a:endParaRPr lang="en-US"/>
        </a:p>
      </dgm:t>
    </dgm:pt>
    <dgm:pt modelId="{722C60C7-093D-4DF4-974C-44CB2F1C5DE4}">
      <dgm:prSet/>
      <dgm:spPr/>
      <dgm:t>
        <a:bodyPr/>
        <a:lstStyle/>
        <a:p>
          <a:pPr>
            <a:lnSpc>
              <a:spcPct val="100000"/>
            </a:lnSpc>
          </a:pPr>
          <a:r>
            <a:rPr lang="en-US"/>
            <a:t>Low Deployment Cost</a:t>
          </a:r>
        </a:p>
      </dgm:t>
    </dgm:pt>
    <dgm:pt modelId="{89641491-212C-4B19-A4E2-52D88EB094CC}" type="parTrans" cxnId="{3C36A337-8D2C-48C6-B573-6D20F0650E0F}">
      <dgm:prSet/>
      <dgm:spPr/>
      <dgm:t>
        <a:bodyPr/>
        <a:lstStyle/>
        <a:p>
          <a:endParaRPr lang="en-US"/>
        </a:p>
      </dgm:t>
    </dgm:pt>
    <dgm:pt modelId="{C485C666-D6AF-4DCE-B9A6-8C70CDD7F4AF}" type="sibTrans" cxnId="{3C36A337-8D2C-48C6-B573-6D20F0650E0F}">
      <dgm:prSet/>
      <dgm:spPr/>
      <dgm:t>
        <a:bodyPr/>
        <a:lstStyle/>
        <a:p>
          <a:pPr>
            <a:lnSpc>
              <a:spcPct val="100000"/>
            </a:lnSpc>
          </a:pPr>
          <a:endParaRPr lang="en-US"/>
        </a:p>
      </dgm:t>
    </dgm:pt>
    <dgm:pt modelId="{0C0A2DEC-3FB4-47D0-978A-7FCA444CDA6B}">
      <dgm:prSet/>
      <dgm:spPr/>
      <dgm:t>
        <a:bodyPr/>
        <a:lstStyle/>
        <a:p>
          <a:pPr>
            <a:lnSpc>
              <a:spcPct val="100000"/>
            </a:lnSpc>
          </a:pPr>
          <a:r>
            <a:rPr lang="en-US"/>
            <a:t>Long Battery Life</a:t>
          </a:r>
        </a:p>
      </dgm:t>
    </dgm:pt>
    <dgm:pt modelId="{08753512-3105-4042-A0D8-086952D537B9}" type="parTrans" cxnId="{1E304DE0-CAC6-4DF0-A5C2-E460A5179671}">
      <dgm:prSet/>
      <dgm:spPr/>
      <dgm:t>
        <a:bodyPr/>
        <a:lstStyle/>
        <a:p>
          <a:endParaRPr lang="en-US"/>
        </a:p>
      </dgm:t>
    </dgm:pt>
    <dgm:pt modelId="{FB777279-652D-4500-849E-A3C55F127E9F}" type="sibTrans" cxnId="{1E304DE0-CAC6-4DF0-A5C2-E460A5179671}">
      <dgm:prSet/>
      <dgm:spPr/>
      <dgm:t>
        <a:bodyPr/>
        <a:lstStyle/>
        <a:p>
          <a:pPr>
            <a:lnSpc>
              <a:spcPct val="100000"/>
            </a:lnSpc>
          </a:pPr>
          <a:endParaRPr lang="en-US"/>
        </a:p>
      </dgm:t>
    </dgm:pt>
    <dgm:pt modelId="{38A7DBA0-4453-4F5A-81F4-8DECA4F1332D}">
      <dgm:prSet/>
      <dgm:spPr/>
      <dgm:t>
        <a:bodyPr/>
        <a:lstStyle/>
        <a:p>
          <a:pPr>
            <a:lnSpc>
              <a:spcPct val="100000"/>
            </a:lnSpc>
          </a:pPr>
          <a:r>
            <a:rPr lang="en-US"/>
            <a:t>Extended Coverage</a:t>
          </a:r>
        </a:p>
      </dgm:t>
    </dgm:pt>
    <dgm:pt modelId="{BA294190-4050-4238-B56B-39530F67088A}" type="parTrans" cxnId="{7486B8D4-52D5-4E8F-9CFD-F9C1C2E00BF9}">
      <dgm:prSet/>
      <dgm:spPr/>
      <dgm:t>
        <a:bodyPr/>
        <a:lstStyle/>
        <a:p>
          <a:endParaRPr lang="en-US"/>
        </a:p>
      </dgm:t>
    </dgm:pt>
    <dgm:pt modelId="{B932199A-1931-4289-AC4E-683BF58BFA94}" type="sibTrans" cxnId="{7486B8D4-52D5-4E8F-9CFD-F9C1C2E00BF9}">
      <dgm:prSet/>
      <dgm:spPr/>
      <dgm:t>
        <a:bodyPr/>
        <a:lstStyle/>
        <a:p>
          <a:pPr>
            <a:lnSpc>
              <a:spcPct val="100000"/>
            </a:lnSpc>
          </a:pPr>
          <a:endParaRPr lang="en-US"/>
        </a:p>
      </dgm:t>
    </dgm:pt>
    <dgm:pt modelId="{708340C1-B37B-48D4-8E71-BD36507148D3}">
      <dgm:prSet/>
      <dgm:spPr/>
      <dgm:t>
        <a:bodyPr/>
        <a:lstStyle/>
        <a:p>
          <a:pPr>
            <a:lnSpc>
              <a:spcPct val="100000"/>
            </a:lnSpc>
          </a:pPr>
          <a:r>
            <a:rPr lang="en-US"/>
            <a:t>Security and Privacy</a:t>
          </a:r>
        </a:p>
      </dgm:t>
    </dgm:pt>
    <dgm:pt modelId="{95CE3EAD-3642-4DBB-8510-BE213CB1910C}" type="parTrans" cxnId="{9B3A7144-8097-4CA3-BBBA-EAF3D0B59D50}">
      <dgm:prSet/>
      <dgm:spPr/>
      <dgm:t>
        <a:bodyPr/>
        <a:lstStyle/>
        <a:p>
          <a:endParaRPr lang="en-US"/>
        </a:p>
      </dgm:t>
    </dgm:pt>
    <dgm:pt modelId="{5C527661-B330-4471-A9CE-DDEFB4658C2C}" type="sibTrans" cxnId="{9B3A7144-8097-4CA3-BBBA-EAF3D0B59D50}">
      <dgm:prSet/>
      <dgm:spPr/>
      <dgm:t>
        <a:bodyPr/>
        <a:lstStyle/>
        <a:p>
          <a:pPr>
            <a:lnSpc>
              <a:spcPct val="100000"/>
            </a:lnSpc>
          </a:pPr>
          <a:endParaRPr lang="en-US"/>
        </a:p>
      </dgm:t>
    </dgm:pt>
    <dgm:pt modelId="{54A463D2-28D1-4201-94BA-35CE61BF72AE}">
      <dgm:prSet/>
      <dgm:spPr/>
      <dgm:t>
        <a:bodyPr/>
        <a:lstStyle/>
        <a:p>
          <a:pPr>
            <a:lnSpc>
              <a:spcPct val="100000"/>
            </a:lnSpc>
          </a:pPr>
          <a:r>
            <a:rPr lang="en-US"/>
            <a:t>Support for Massive Number of Devices</a:t>
          </a:r>
        </a:p>
      </dgm:t>
    </dgm:pt>
    <dgm:pt modelId="{142ED446-9301-44E8-AF4E-C1D50B95C6C3}" type="parTrans" cxnId="{38777FE9-8723-40BE-A87E-A6810081E533}">
      <dgm:prSet/>
      <dgm:spPr/>
      <dgm:t>
        <a:bodyPr/>
        <a:lstStyle/>
        <a:p>
          <a:endParaRPr lang="en-US"/>
        </a:p>
      </dgm:t>
    </dgm:pt>
    <dgm:pt modelId="{3C297634-3167-482F-8093-3DA859262C33}" type="sibTrans" cxnId="{38777FE9-8723-40BE-A87E-A6810081E533}">
      <dgm:prSet/>
      <dgm:spPr/>
      <dgm:t>
        <a:bodyPr/>
        <a:lstStyle/>
        <a:p>
          <a:endParaRPr lang="en-US"/>
        </a:p>
      </dgm:t>
    </dgm:pt>
    <dgm:pt modelId="{3E6B69C2-8673-446A-90AC-190B16A55E22}" type="pres">
      <dgm:prSet presAssocID="{4C4276EE-FD65-48FE-9725-9FA71942758E}" presName="root" presStyleCnt="0">
        <dgm:presLayoutVars>
          <dgm:dir/>
          <dgm:resizeHandles val="exact"/>
        </dgm:presLayoutVars>
      </dgm:prSet>
      <dgm:spPr/>
    </dgm:pt>
    <dgm:pt modelId="{80CCD80C-A419-4F1F-B4DD-B92A1D3B7DA7}" type="pres">
      <dgm:prSet presAssocID="{4C4276EE-FD65-48FE-9725-9FA71942758E}" presName="container" presStyleCnt="0">
        <dgm:presLayoutVars>
          <dgm:dir/>
          <dgm:resizeHandles val="exact"/>
        </dgm:presLayoutVars>
      </dgm:prSet>
      <dgm:spPr/>
    </dgm:pt>
    <dgm:pt modelId="{667D4B93-C77F-4C83-BEC8-CE56AF2B5FF9}" type="pres">
      <dgm:prSet presAssocID="{A37BB22B-8448-41AB-865A-416D1518B2CC}" presName="compNode" presStyleCnt="0"/>
      <dgm:spPr/>
    </dgm:pt>
    <dgm:pt modelId="{ECE85F04-CAAE-43A8-85B9-816684B15EF0}" type="pres">
      <dgm:prSet presAssocID="{A37BB22B-8448-41AB-865A-416D1518B2CC}" presName="iconBgRect" presStyleLbl="bgShp" presStyleIdx="0" presStyleCnt="6"/>
      <dgm:spPr/>
    </dgm:pt>
    <dgm:pt modelId="{304A2F58-8D28-4B40-B6A7-D712CCCB59D0}" type="pres">
      <dgm:prSet presAssocID="{A37BB22B-8448-41AB-865A-416D1518B2C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1D6178D5-9F98-431D-BCB2-F9738A84D131}" type="pres">
      <dgm:prSet presAssocID="{A37BB22B-8448-41AB-865A-416D1518B2CC}" presName="spaceRect" presStyleCnt="0"/>
      <dgm:spPr/>
    </dgm:pt>
    <dgm:pt modelId="{37BAE680-6811-42B3-B964-C2F175635346}" type="pres">
      <dgm:prSet presAssocID="{A37BB22B-8448-41AB-865A-416D1518B2CC}" presName="textRect" presStyleLbl="revTx" presStyleIdx="0" presStyleCnt="6">
        <dgm:presLayoutVars>
          <dgm:chMax val="1"/>
          <dgm:chPref val="1"/>
        </dgm:presLayoutVars>
      </dgm:prSet>
      <dgm:spPr/>
    </dgm:pt>
    <dgm:pt modelId="{A9B8F895-FFE0-4635-8B9F-EAC1A1BC078C}" type="pres">
      <dgm:prSet presAssocID="{46827B59-33E1-4C13-8A48-9E49FDD05AB9}" presName="sibTrans" presStyleLbl="sibTrans2D1" presStyleIdx="0" presStyleCnt="0"/>
      <dgm:spPr/>
    </dgm:pt>
    <dgm:pt modelId="{161B3763-FBD5-4E36-AFCF-C110942FA58F}" type="pres">
      <dgm:prSet presAssocID="{722C60C7-093D-4DF4-974C-44CB2F1C5DE4}" presName="compNode" presStyleCnt="0"/>
      <dgm:spPr/>
    </dgm:pt>
    <dgm:pt modelId="{072AC4EB-86B0-4307-ABDC-0504D3C038B9}" type="pres">
      <dgm:prSet presAssocID="{722C60C7-093D-4DF4-974C-44CB2F1C5DE4}" presName="iconBgRect" presStyleLbl="bgShp" presStyleIdx="1" presStyleCnt="6"/>
      <dgm:spPr/>
    </dgm:pt>
    <dgm:pt modelId="{73829925-6148-4C13-8090-064937E386C4}" type="pres">
      <dgm:prSet presAssocID="{722C60C7-093D-4DF4-974C-44CB2F1C5DE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B57E0CB-51CB-466D-9A7B-3C73D373E95E}" type="pres">
      <dgm:prSet presAssocID="{722C60C7-093D-4DF4-974C-44CB2F1C5DE4}" presName="spaceRect" presStyleCnt="0"/>
      <dgm:spPr/>
    </dgm:pt>
    <dgm:pt modelId="{271BFDEB-BD59-46D0-B2BD-E249EBF3E41A}" type="pres">
      <dgm:prSet presAssocID="{722C60C7-093D-4DF4-974C-44CB2F1C5DE4}" presName="textRect" presStyleLbl="revTx" presStyleIdx="1" presStyleCnt="6">
        <dgm:presLayoutVars>
          <dgm:chMax val="1"/>
          <dgm:chPref val="1"/>
        </dgm:presLayoutVars>
      </dgm:prSet>
      <dgm:spPr/>
    </dgm:pt>
    <dgm:pt modelId="{1B9E93C2-58E9-4AF5-A879-F467C423EED5}" type="pres">
      <dgm:prSet presAssocID="{C485C666-D6AF-4DCE-B9A6-8C70CDD7F4AF}" presName="sibTrans" presStyleLbl="sibTrans2D1" presStyleIdx="0" presStyleCnt="0"/>
      <dgm:spPr/>
    </dgm:pt>
    <dgm:pt modelId="{E0EEE24C-90C8-4AB0-A6DA-3C1FA9D66F0A}" type="pres">
      <dgm:prSet presAssocID="{0C0A2DEC-3FB4-47D0-978A-7FCA444CDA6B}" presName="compNode" presStyleCnt="0"/>
      <dgm:spPr/>
    </dgm:pt>
    <dgm:pt modelId="{A5C7A4AB-5943-4B31-BF45-C6B36211A191}" type="pres">
      <dgm:prSet presAssocID="{0C0A2DEC-3FB4-47D0-978A-7FCA444CDA6B}" presName="iconBgRect" presStyleLbl="bgShp" presStyleIdx="2" presStyleCnt="6"/>
      <dgm:spPr/>
    </dgm:pt>
    <dgm:pt modelId="{7B286614-975F-4165-BBD6-671709ADCCCD}" type="pres">
      <dgm:prSet presAssocID="{0C0A2DEC-3FB4-47D0-978A-7FCA444CDA6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ull Battery"/>
        </a:ext>
      </dgm:extLst>
    </dgm:pt>
    <dgm:pt modelId="{5D46C888-C21D-4836-BCD8-7B80F2807226}" type="pres">
      <dgm:prSet presAssocID="{0C0A2DEC-3FB4-47D0-978A-7FCA444CDA6B}" presName="spaceRect" presStyleCnt="0"/>
      <dgm:spPr/>
    </dgm:pt>
    <dgm:pt modelId="{399E1AC3-6F9B-47DE-B587-B8529FB0D41E}" type="pres">
      <dgm:prSet presAssocID="{0C0A2DEC-3FB4-47D0-978A-7FCA444CDA6B}" presName="textRect" presStyleLbl="revTx" presStyleIdx="2" presStyleCnt="6">
        <dgm:presLayoutVars>
          <dgm:chMax val="1"/>
          <dgm:chPref val="1"/>
        </dgm:presLayoutVars>
      </dgm:prSet>
      <dgm:spPr/>
    </dgm:pt>
    <dgm:pt modelId="{C4641CC6-3675-4E03-AE7C-5BE5CEAC691C}" type="pres">
      <dgm:prSet presAssocID="{FB777279-652D-4500-849E-A3C55F127E9F}" presName="sibTrans" presStyleLbl="sibTrans2D1" presStyleIdx="0" presStyleCnt="0"/>
      <dgm:spPr/>
    </dgm:pt>
    <dgm:pt modelId="{C8FEC808-A72C-4103-BD78-05874E409C21}" type="pres">
      <dgm:prSet presAssocID="{38A7DBA0-4453-4F5A-81F4-8DECA4F1332D}" presName="compNode" presStyleCnt="0"/>
      <dgm:spPr/>
    </dgm:pt>
    <dgm:pt modelId="{20ABAFED-0539-4B5D-B834-99466B128A05}" type="pres">
      <dgm:prSet presAssocID="{38A7DBA0-4453-4F5A-81F4-8DECA4F1332D}" presName="iconBgRect" presStyleLbl="bgShp" presStyleIdx="3" presStyleCnt="6"/>
      <dgm:spPr/>
    </dgm:pt>
    <dgm:pt modelId="{6CE65F4B-4D29-4D51-A170-70A3AAA04315}" type="pres">
      <dgm:prSet presAssocID="{38A7DBA0-4453-4F5A-81F4-8DECA4F1332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A4CDB173-1C3E-47B9-AB56-AE493FECCD5D}" type="pres">
      <dgm:prSet presAssocID="{38A7DBA0-4453-4F5A-81F4-8DECA4F1332D}" presName="spaceRect" presStyleCnt="0"/>
      <dgm:spPr/>
    </dgm:pt>
    <dgm:pt modelId="{F86E3415-19DB-411F-8A86-26E9FBB4F8A1}" type="pres">
      <dgm:prSet presAssocID="{38A7DBA0-4453-4F5A-81F4-8DECA4F1332D}" presName="textRect" presStyleLbl="revTx" presStyleIdx="3" presStyleCnt="6">
        <dgm:presLayoutVars>
          <dgm:chMax val="1"/>
          <dgm:chPref val="1"/>
        </dgm:presLayoutVars>
      </dgm:prSet>
      <dgm:spPr/>
    </dgm:pt>
    <dgm:pt modelId="{987581C1-50BF-41F0-B616-F2455A9D2576}" type="pres">
      <dgm:prSet presAssocID="{B932199A-1931-4289-AC4E-683BF58BFA94}" presName="sibTrans" presStyleLbl="sibTrans2D1" presStyleIdx="0" presStyleCnt="0"/>
      <dgm:spPr/>
    </dgm:pt>
    <dgm:pt modelId="{A923B117-950B-424C-9D97-1A06D934940D}" type="pres">
      <dgm:prSet presAssocID="{708340C1-B37B-48D4-8E71-BD36507148D3}" presName="compNode" presStyleCnt="0"/>
      <dgm:spPr/>
    </dgm:pt>
    <dgm:pt modelId="{46F83F80-1C6B-4FC1-B1C9-70D51E50004E}" type="pres">
      <dgm:prSet presAssocID="{708340C1-B37B-48D4-8E71-BD36507148D3}" presName="iconBgRect" presStyleLbl="bgShp" presStyleIdx="4" presStyleCnt="6"/>
      <dgm:spPr/>
    </dgm:pt>
    <dgm:pt modelId="{8EA7BD8E-2C48-4637-A8C6-E4CC9F6B1381}" type="pres">
      <dgm:prSet presAssocID="{708340C1-B37B-48D4-8E71-BD36507148D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E780D3DD-1EA8-46D0-AD54-2567FD59680F}" type="pres">
      <dgm:prSet presAssocID="{708340C1-B37B-48D4-8E71-BD36507148D3}" presName="spaceRect" presStyleCnt="0"/>
      <dgm:spPr/>
    </dgm:pt>
    <dgm:pt modelId="{365DD05F-4C7F-4CE3-BB96-90CACC4B441F}" type="pres">
      <dgm:prSet presAssocID="{708340C1-B37B-48D4-8E71-BD36507148D3}" presName="textRect" presStyleLbl="revTx" presStyleIdx="4" presStyleCnt="6">
        <dgm:presLayoutVars>
          <dgm:chMax val="1"/>
          <dgm:chPref val="1"/>
        </dgm:presLayoutVars>
      </dgm:prSet>
      <dgm:spPr/>
    </dgm:pt>
    <dgm:pt modelId="{D48545EB-F901-4910-9716-FFF66887255C}" type="pres">
      <dgm:prSet presAssocID="{5C527661-B330-4471-A9CE-DDEFB4658C2C}" presName="sibTrans" presStyleLbl="sibTrans2D1" presStyleIdx="0" presStyleCnt="0"/>
      <dgm:spPr/>
    </dgm:pt>
    <dgm:pt modelId="{AA7868CA-DE49-4325-B3D1-0A8EC73E1216}" type="pres">
      <dgm:prSet presAssocID="{54A463D2-28D1-4201-94BA-35CE61BF72AE}" presName="compNode" presStyleCnt="0"/>
      <dgm:spPr/>
    </dgm:pt>
    <dgm:pt modelId="{1B407E7A-842C-48E3-A2E0-D2536064BE7E}" type="pres">
      <dgm:prSet presAssocID="{54A463D2-28D1-4201-94BA-35CE61BF72AE}" presName="iconBgRect" presStyleLbl="bgShp" presStyleIdx="5" presStyleCnt="6"/>
      <dgm:spPr/>
    </dgm:pt>
    <dgm:pt modelId="{A125BC33-966D-4EAE-AEC1-3B12ACBEDE98}" type="pres">
      <dgm:prSet presAssocID="{54A463D2-28D1-4201-94BA-35CE61BF72A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aptop"/>
        </a:ext>
      </dgm:extLst>
    </dgm:pt>
    <dgm:pt modelId="{E928597D-1779-443E-8170-C9B6AB850CEE}" type="pres">
      <dgm:prSet presAssocID="{54A463D2-28D1-4201-94BA-35CE61BF72AE}" presName="spaceRect" presStyleCnt="0"/>
      <dgm:spPr/>
    </dgm:pt>
    <dgm:pt modelId="{FB337829-8D25-40C8-8C81-81A823582101}" type="pres">
      <dgm:prSet presAssocID="{54A463D2-28D1-4201-94BA-35CE61BF72AE}" presName="textRect" presStyleLbl="revTx" presStyleIdx="5" presStyleCnt="6">
        <dgm:presLayoutVars>
          <dgm:chMax val="1"/>
          <dgm:chPref val="1"/>
        </dgm:presLayoutVars>
      </dgm:prSet>
      <dgm:spPr/>
    </dgm:pt>
  </dgm:ptLst>
  <dgm:cxnLst>
    <dgm:cxn modelId="{A4E3FB15-D70B-A542-B8C2-C30FBC2A1222}" type="presOf" srcId="{54A463D2-28D1-4201-94BA-35CE61BF72AE}" destId="{FB337829-8D25-40C8-8C81-81A823582101}" srcOrd="0" destOrd="0" presId="urn:microsoft.com/office/officeart/2018/2/layout/IconCircleList"/>
    <dgm:cxn modelId="{3C36A337-8D2C-48C6-B573-6D20F0650E0F}" srcId="{4C4276EE-FD65-48FE-9725-9FA71942758E}" destId="{722C60C7-093D-4DF4-974C-44CB2F1C5DE4}" srcOrd="1" destOrd="0" parTransId="{89641491-212C-4B19-A4E2-52D88EB094CC}" sibTransId="{C485C666-D6AF-4DCE-B9A6-8C70CDD7F4AF}"/>
    <dgm:cxn modelId="{874A823E-58D3-5D48-9E20-31D1D32C3690}" type="presOf" srcId="{0C0A2DEC-3FB4-47D0-978A-7FCA444CDA6B}" destId="{399E1AC3-6F9B-47DE-B587-B8529FB0D41E}" srcOrd="0" destOrd="0" presId="urn:microsoft.com/office/officeart/2018/2/layout/IconCircleList"/>
    <dgm:cxn modelId="{2778F943-2A60-8B4F-9A67-86A986D5A126}" type="presOf" srcId="{FB777279-652D-4500-849E-A3C55F127E9F}" destId="{C4641CC6-3675-4E03-AE7C-5BE5CEAC691C}" srcOrd="0" destOrd="0" presId="urn:microsoft.com/office/officeart/2018/2/layout/IconCircleList"/>
    <dgm:cxn modelId="{9B3A7144-8097-4CA3-BBBA-EAF3D0B59D50}" srcId="{4C4276EE-FD65-48FE-9725-9FA71942758E}" destId="{708340C1-B37B-48D4-8E71-BD36507148D3}" srcOrd="4" destOrd="0" parTransId="{95CE3EAD-3642-4DBB-8510-BE213CB1910C}" sibTransId="{5C527661-B330-4471-A9CE-DDEFB4658C2C}"/>
    <dgm:cxn modelId="{30C60A5B-DE84-A24F-A50F-17CB9B2B6A05}" type="presOf" srcId="{722C60C7-093D-4DF4-974C-44CB2F1C5DE4}" destId="{271BFDEB-BD59-46D0-B2BD-E249EBF3E41A}" srcOrd="0" destOrd="0" presId="urn:microsoft.com/office/officeart/2018/2/layout/IconCircleList"/>
    <dgm:cxn modelId="{43A25D76-4562-43FF-BC73-5526F14C1870}" srcId="{4C4276EE-FD65-48FE-9725-9FA71942758E}" destId="{A37BB22B-8448-41AB-865A-416D1518B2CC}" srcOrd="0" destOrd="0" parTransId="{4D693DB6-5C42-42BB-94C9-8942379C901C}" sibTransId="{46827B59-33E1-4C13-8A48-9E49FDD05AB9}"/>
    <dgm:cxn modelId="{438FF179-5669-3B4F-B399-18DA46055BA6}" type="presOf" srcId="{38A7DBA0-4453-4F5A-81F4-8DECA4F1332D}" destId="{F86E3415-19DB-411F-8A86-26E9FBB4F8A1}" srcOrd="0" destOrd="0" presId="urn:microsoft.com/office/officeart/2018/2/layout/IconCircleList"/>
    <dgm:cxn modelId="{8318E47A-6158-424D-BE9B-215FF616FE9C}" type="presOf" srcId="{C485C666-D6AF-4DCE-B9A6-8C70CDD7F4AF}" destId="{1B9E93C2-58E9-4AF5-A879-F467C423EED5}" srcOrd="0" destOrd="0" presId="urn:microsoft.com/office/officeart/2018/2/layout/IconCircleList"/>
    <dgm:cxn modelId="{5F96AA87-D704-A140-A62B-BA13D69E9E8F}" type="presOf" srcId="{4C4276EE-FD65-48FE-9725-9FA71942758E}" destId="{3E6B69C2-8673-446A-90AC-190B16A55E22}" srcOrd="0" destOrd="0" presId="urn:microsoft.com/office/officeart/2018/2/layout/IconCircleList"/>
    <dgm:cxn modelId="{4C60838D-F2FB-B742-9BD3-EBD592FC8850}" type="presOf" srcId="{46827B59-33E1-4C13-8A48-9E49FDD05AB9}" destId="{A9B8F895-FFE0-4635-8B9F-EAC1A1BC078C}" srcOrd="0" destOrd="0" presId="urn:microsoft.com/office/officeart/2018/2/layout/IconCircleList"/>
    <dgm:cxn modelId="{BE4ECDB4-3FB3-5C44-99F5-9D2493CC7546}" type="presOf" srcId="{A37BB22B-8448-41AB-865A-416D1518B2CC}" destId="{37BAE680-6811-42B3-B964-C2F175635346}" srcOrd="0" destOrd="0" presId="urn:microsoft.com/office/officeart/2018/2/layout/IconCircleList"/>
    <dgm:cxn modelId="{DC0EE0C0-CCE3-2944-8645-441F87719BCB}" type="presOf" srcId="{5C527661-B330-4471-A9CE-DDEFB4658C2C}" destId="{D48545EB-F901-4910-9716-FFF66887255C}" srcOrd="0" destOrd="0" presId="urn:microsoft.com/office/officeart/2018/2/layout/IconCircleList"/>
    <dgm:cxn modelId="{AB724EC1-F6D4-1349-824B-4DD714ECE901}" type="presOf" srcId="{B932199A-1931-4289-AC4E-683BF58BFA94}" destId="{987581C1-50BF-41F0-B616-F2455A9D2576}" srcOrd="0" destOrd="0" presId="urn:microsoft.com/office/officeart/2018/2/layout/IconCircleList"/>
    <dgm:cxn modelId="{F51A9ACB-F52C-7340-855D-9E50DB85A90A}" type="presOf" srcId="{708340C1-B37B-48D4-8E71-BD36507148D3}" destId="{365DD05F-4C7F-4CE3-BB96-90CACC4B441F}" srcOrd="0" destOrd="0" presId="urn:microsoft.com/office/officeart/2018/2/layout/IconCircleList"/>
    <dgm:cxn modelId="{7486B8D4-52D5-4E8F-9CFD-F9C1C2E00BF9}" srcId="{4C4276EE-FD65-48FE-9725-9FA71942758E}" destId="{38A7DBA0-4453-4F5A-81F4-8DECA4F1332D}" srcOrd="3" destOrd="0" parTransId="{BA294190-4050-4238-B56B-39530F67088A}" sibTransId="{B932199A-1931-4289-AC4E-683BF58BFA94}"/>
    <dgm:cxn modelId="{1E304DE0-CAC6-4DF0-A5C2-E460A5179671}" srcId="{4C4276EE-FD65-48FE-9725-9FA71942758E}" destId="{0C0A2DEC-3FB4-47D0-978A-7FCA444CDA6B}" srcOrd="2" destOrd="0" parTransId="{08753512-3105-4042-A0D8-086952D537B9}" sibTransId="{FB777279-652D-4500-849E-A3C55F127E9F}"/>
    <dgm:cxn modelId="{38777FE9-8723-40BE-A87E-A6810081E533}" srcId="{4C4276EE-FD65-48FE-9725-9FA71942758E}" destId="{54A463D2-28D1-4201-94BA-35CE61BF72AE}" srcOrd="5" destOrd="0" parTransId="{142ED446-9301-44E8-AF4E-C1D50B95C6C3}" sibTransId="{3C297634-3167-482F-8093-3DA859262C33}"/>
    <dgm:cxn modelId="{7A95A8EB-4345-F34C-A45D-B515ED5F20B9}" type="presParOf" srcId="{3E6B69C2-8673-446A-90AC-190B16A55E22}" destId="{80CCD80C-A419-4F1F-B4DD-B92A1D3B7DA7}" srcOrd="0" destOrd="0" presId="urn:microsoft.com/office/officeart/2018/2/layout/IconCircleList"/>
    <dgm:cxn modelId="{0E636692-4189-9C47-8908-CA82F9ADA0C9}" type="presParOf" srcId="{80CCD80C-A419-4F1F-B4DD-B92A1D3B7DA7}" destId="{667D4B93-C77F-4C83-BEC8-CE56AF2B5FF9}" srcOrd="0" destOrd="0" presId="urn:microsoft.com/office/officeart/2018/2/layout/IconCircleList"/>
    <dgm:cxn modelId="{C30CEC5A-8D1E-AA40-BCA5-858867DB48DF}" type="presParOf" srcId="{667D4B93-C77F-4C83-BEC8-CE56AF2B5FF9}" destId="{ECE85F04-CAAE-43A8-85B9-816684B15EF0}" srcOrd="0" destOrd="0" presId="urn:microsoft.com/office/officeart/2018/2/layout/IconCircleList"/>
    <dgm:cxn modelId="{01305B49-AE44-A94A-A2B6-567BC4482544}" type="presParOf" srcId="{667D4B93-C77F-4C83-BEC8-CE56AF2B5FF9}" destId="{304A2F58-8D28-4B40-B6A7-D712CCCB59D0}" srcOrd="1" destOrd="0" presId="urn:microsoft.com/office/officeart/2018/2/layout/IconCircleList"/>
    <dgm:cxn modelId="{5213EF47-BFEB-AD42-B755-C1E378FF77E1}" type="presParOf" srcId="{667D4B93-C77F-4C83-BEC8-CE56AF2B5FF9}" destId="{1D6178D5-9F98-431D-BCB2-F9738A84D131}" srcOrd="2" destOrd="0" presId="urn:microsoft.com/office/officeart/2018/2/layout/IconCircleList"/>
    <dgm:cxn modelId="{41249731-97AB-6043-8DBA-29C8930D23C6}" type="presParOf" srcId="{667D4B93-C77F-4C83-BEC8-CE56AF2B5FF9}" destId="{37BAE680-6811-42B3-B964-C2F175635346}" srcOrd="3" destOrd="0" presId="urn:microsoft.com/office/officeart/2018/2/layout/IconCircleList"/>
    <dgm:cxn modelId="{75CE5C10-1B79-C942-AA4B-BF67453D1A4C}" type="presParOf" srcId="{80CCD80C-A419-4F1F-B4DD-B92A1D3B7DA7}" destId="{A9B8F895-FFE0-4635-8B9F-EAC1A1BC078C}" srcOrd="1" destOrd="0" presId="urn:microsoft.com/office/officeart/2018/2/layout/IconCircleList"/>
    <dgm:cxn modelId="{012F728A-4866-A54F-835B-171AFF75E59B}" type="presParOf" srcId="{80CCD80C-A419-4F1F-B4DD-B92A1D3B7DA7}" destId="{161B3763-FBD5-4E36-AFCF-C110942FA58F}" srcOrd="2" destOrd="0" presId="urn:microsoft.com/office/officeart/2018/2/layout/IconCircleList"/>
    <dgm:cxn modelId="{31126BB7-7880-624C-9C04-F30F82814641}" type="presParOf" srcId="{161B3763-FBD5-4E36-AFCF-C110942FA58F}" destId="{072AC4EB-86B0-4307-ABDC-0504D3C038B9}" srcOrd="0" destOrd="0" presId="urn:microsoft.com/office/officeart/2018/2/layout/IconCircleList"/>
    <dgm:cxn modelId="{248B8E30-5F03-254D-BFB2-AEC7162AABFE}" type="presParOf" srcId="{161B3763-FBD5-4E36-AFCF-C110942FA58F}" destId="{73829925-6148-4C13-8090-064937E386C4}" srcOrd="1" destOrd="0" presId="urn:microsoft.com/office/officeart/2018/2/layout/IconCircleList"/>
    <dgm:cxn modelId="{96B448FC-7883-5A4D-9FFB-7D1E06EDFAED}" type="presParOf" srcId="{161B3763-FBD5-4E36-AFCF-C110942FA58F}" destId="{4B57E0CB-51CB-466D-9A7B-3C73D373E95E}" srcOrd="2" destOrd="0" presId="urn:microsoft.com/office/officeart/2018/2/layout/IconCircleList"/>
    <dgm:cxn modelId="{0870885F-6995-EE4E-9B0D-8AC5E9B78F65}" type="presParOf" srcId="{161B3763-FBD5-4E36-AFCF-C110942FA58F}" destId="{271BFDEB-BD59-46D0-B2BD-E249EBF3E41A}" srcOrd="3" destOrd="0" presId="urn:microsoft.com/office/officeart/2018/2/layout/IconCircleList"/>
    <dgm:cxn modelId="{70A46A7A-293C-974B-8CA2-A721C4F63267}" type="presParOf" srcId="{80CCD80C-A419-4F1F-B4DD-B92A1D3B7DA7}" destId="{1B9E93C2-58E9-4AF5-A879-F467C423EED5}" srcOrd="3" destOrd="0" presId="urn:microsoft.com/office/officeart/2018/2/layout/IconCircleList"/>
    <dgm:cxn modelId="{DD6D8F28-D95D-D443-9B50-D9F22D70A290}" type="presParOf" srcId="{80CCD80C-A419-4F1F-B4DD-B92A1D3B7DA7}" destId="{E0EEE24C-90C8-4AB0-A6DA-3C1FA9D66F0A}" srcOrd="4" destOrd="0" presId="urn:microsoft.com/office/officeart/2018/2/layout/IconCircleList"/>
    <dgm:cxn modelId="{1EF6F37E-E921-5443-A374-8EB52851BBF0}" type="presParOf" srcId="{E0EEE24C-90C8-4AB0-A6DA-3C1FA9D66F0A}" destId="{A5C7A4AB-5943-4B31-BF45-C6B36211A191}" srcOrd="0" destOrd="0" presId="urn:microsoft.com/office/officeart/2018/2/layout/IconCircleList"/>
    <dgm:cxn modelId="{C22323E1-3E7A-5F48-A160-60BA6B518FF0}" type="presParOf" srcId="{E0EEE24C-90C8-4AB0-A6DA-3C1FA9D66F0A}" destId="{7B286614-975F-4165-BBD6-671709ADCCCD}" srcOrd="1" destOrd="0" presId="urn:microsoft.com/office/officeart/2018/2/layout/IconCircleList"/>
    <dgm:cxn modelId="{CFB71693-828F-EC4E-ABED-DC76E18202EF}" type="presParOf" srcId="{E0EEE24C-90C8-4AB0-A6DA-3C1FA9D66F0A}" destId="{5D46C888-C21D-4836-BCD8-7B80F2807226}" srcOrd="2" destOrd="0" presId="urn:microsoft.com/office/officeart/2018/2/layout/IconCircleList"/>
    <dgm:cxn modelId="{B50B991B-96CF-1E42-A8D2-81B1C5671336}" type="presParOf" srcId="{E0EEE24C-90C8-4AB0-A6DA-3C1FA9D66F0A}" destId="{399E1AC3-6F9B-47DE-B587-B8529FB0D41E}" srcOrd="3" destOrd="0" presId="urn:microsoft.com/office/officeart/2018/2/layout/IconCircleList"/>
    <dgm:cxn modelId="{B7523C30-0AD3-F449-AD00-B9AEB60FC7A0}" type="presParOf" srcId="{80CCD80C-A419-4F1F-B4DD-B92A1D3B7DA7}" destId="{C4641CC6-3675-4E03-AE7C-5BE5CEAC691C}" srcOrd="5" destOrd="0" presId="urn:microsoft.com/office/officeart/2018/2/layout/IconCircleList"/>
    <dgm:cxn modelId="{6EA50A29-5000-204B-ADDE-D49AB32BDF74}" type="presParOf" srcId="{80CCD80C-A419-4F1F-B4DD-B92A1D3B7DA7}" destId="{C8FEC808-A72C-4103-BD78-05874E409C21}" srcOrd="6" destOrd="0" presId="urn:microsoft.com/office/officeart/2018/2/layout/IconCircleList"/>
    <dgm:cxn modelId="{3880C214-DB86-CA4A-B385-F63CBC50E951}" type="presParOf" srcId="{C8FEC808-A72C-4103-BD78-05874E409C21}" destId="{20ABAFED-0539-4B5D-B834-99466B128A05}" srcOrd="0" destOrd="0" presId="urn:microsoft.com/office/officeart/2018/2/layout/IconCircleList"/>
    <dgm:cxn modelId="{EFCD6F4C-E81E-CE4F-807D-6287A2D82904}" type="presParOf" srcId="{C8FEC808-A72C-4103-BD78-05874E409C21}" destId="{6CE65F4B-4D29-4D51-A170-70A3AAA04315}" srcOrd="1" destOrd="0" presId="urn:microsoft.com/office/officeart/2018/2/layout/IconCircleList"/>
    <dgm:cxn modelId="{7B106425-6C39-B54D-BBD2-06C5D37A397B}" type="presParOf" srcId="{C8FEC808-A72C-4103-BD78-05874E409C21}" destId="{A4CDB173-1C3E-47B9-AB56-AE493FECCD5D}" srcOrd="2" destOrd="0" presId="urn:microsoft.com/office/officeart/2018/2/layout/IconCircleList"/>
    <dgm:cxn modelId="{E4D3089A-A4FF-B34D-80F7-61E51C09CF85}" type="presParOf" srcId="{C8FEC808-A72C-4103-BD78-05874E409C21}" destId="{F86E3415-19DB-411F-8A86-26E9FBB4F8A1}" srcOrd="3" destOrd="0" presId="urn:microsoft.com/office/officeart/2018/2/layout/IconCircleList"/>
    <dgm:cxn modelId="{65121FAC-FB30-A948-B93D-87AFB5A54FC4}" type="presParOf" srcId="{80CCD80C-A419-4F1F-B4DD-B92A1D3B7DA7}" destId="{987581C1-50BF-41F0-B616-F2455A9D2576}" srcOrd="7" destOrd="0" presId="urn:microsoft.com/office/officeart/2018/2/layout/IconCircleList"/>
    <dgm:cxn modelId="{857D6B3F-513F-4140-A5C4-F7CB518EF724}" type="presParOf" srcId="{80CCD80C-A419-4F1F-B4DD-B92A1D3B7DA7}" destId="{A923B117-950B-424C-9D97-1A06D934940D}" srcOrd="8" destOrd="0" presId="urn:microsoft.com/office/officeart/2018/2/layout/IconCircleList"/>
    <dgm:cxn modelId="{EBDBA49C-40C3-A941-AB34-2D8C27D8A336}" type="presParOf" srcId="{A923B117-950B-424C-9D97-1A06D934940D}" destId="{46F83F80-1C6B-4FC1-B1C9-70D51E50004E}" srcOrd="0" destOrd="0" presId="urn:microsoft.com/office/officeart/2018/2/layout/IconCircleList"/>
    <dgm:cxn modelId="{FADE8D1B-B171-AB4D-BCB9-892CEEE1F364}" type="presParOf" srcId="{A923B117-950B-424C-9D97-1A06D934940D}" destId="{8EA7BD8E-2C48-4637-A8C6-E4CC9F6B1381}" srcOrd="1" destOrd="0" presId="urn:microsoft.com/office/officeart/2018/2/layout/IconCircleList"/>
    <dgm:cxn modelId="{2835D9F4-EEF3-284C-9394-86EB41D24A8A}" type="presParOf" srcId="{A923B117-950B-424C-9D97-1A06D934940D}" destId="{E780D3DD-1EA8-46D0-AD54-2567FD59680F}" srcOrd="2" destOrd="0" presId="urn:microsoft.com/office/officeart/2018/2/layout/IconCircleList"/>
    <dgm:cxn modelId="{E65FB892-6E98-7B40-B029-8FA6830AFCEB}" type="presParOf" srcId="{A923B117-950B-424C-9D97-1A06D934940D}" destId="{365DD05F-4C7F-4CE3-BB96-90CACC4B441F}" srcOrd="3" destOrd="0" presId="urn:microsoft.com/office/officeart/2018/2/layout/IconCircleList"/>
    <dgm:cxn modelId="{F5F6C44D-09A5-E34A-92B1-2DF3E881F3E6}" type="presParOf" srcId="{80CCD80C-A419-4F1F-B4DD-B92A1D3B7DA7}" destId="{D48545EB-F901-4910-9716-FFF66887255C}" srcOrd="9" destOrd="0" presId="urn:microsoft.com/office/officeart/2018/2/layout/IconCircleList"/>
    <dgm:cxn modelId="{9A19F6F1-3723-AC4A-974B-C1670D070AA9}" type="presParOf" srcId="{80CCD80C-A419-4F1F-B4DD-B92A1D3B7DA7}" destId="{AA7868CA-DE49-4325-B3D1-0A8EC73E1216}" srcOrd="10" destOrd="0" presId="urn:microsoft.com/office/officeart/2018/2/layout/IconCircleList"/>
    <dgm:cxn modelId="{85789B8B-8AE8-D54C-BCB6-44E7BE86BA04}" type="presParOf" srcId="{AA7868CA-DE49-4325-B3D1-0A8EC73E1216}" destId="{1B407E7A-842C-48E3-A2E0-D2536064BE7E}" srcOrd="0" destOrd="0" presId="urn:microsoft.com/office/officeart/2018/2/layout/IconCircleList"/>
    <dgm:cxn modelId="{7C9232DA-6C65-1549-B5EA-92AE60861AE0}" type="presParOf" srcId="{AA7868CA-DE49-4325-B3D1-0A8EC73E1216}" destId="{A125BC33-966D-4EAE-AEC1-3B12ACBEDE98}" srcOrd="1" destOrd="0" presId="urn:microsoft.com/office/officeart/2018/2/layout/IconCircleList"/>
    <dgm:cxn modelId="{8E421293-7772-084F-BB75-B23870EB2DBB}" type="presParOf" srcId="{AA7868CA-DE49-4325-B3D1-0A8EC73E1216}" destId="{E928597D-1779-443E-8170-C9B6AB850CEE}" srcOrd="2" destOrd="0" presId="urn:microsoft.com/office/officeart/2018/2/layout/IconCircleList"/>
    <dgm:cxn modelId="{AFF73389-8B18-9E41-90A5-E0644D9A38E8}" type="presParOf" srcId="{AA7868CA-DE49-4325-B3D1-0A8EC73E1216}" destId="{FB337829-8D25-40C8-8C81-81A823582101}"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4A3F67-D3A0-403E-A8E8-8B230841CD46}"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93061037-D009-49E3-9D46-9DFB5ADBB4A8}">
      <dgm:prSet/>
      <dgm:spPr/>
      <dgm:t>
        <a:bodyPr/>
        <a:lstStyle/>
        <a:p>
          <a:r>
            <a:rPr lang="en-US"/>
            <a:t>Complex Solutions to Simple Communication Needs</a:t>
          </a:r>
        </a:p>
      </dgm:t>
    </dgm:pt>
    <dgm:pt modelId="{75E27BB7-4511-4364-AB99-AC528E35D965}" type="parTrans" cxnId="{A6404A2B-C346-4B3D-84A1-81DF08220224}">
      <dgm:prSet/>
      <dgm:spPr/>
      <dgm:t>
        <a:bodyPr/>
        <a:lstStyle/>
        <a:p>
          <a:endParaRPr lang="en-US"/>
        </a:p>
      </dgm:t>
    </dgm:pt>
    <dgm:pt modelId="{FC0B02B8-50FA-419B-9857-AAC125B1D473}" type="sibTrans" cxnId="{A6404A2B-C346-4B3D-84A1-81DF08220224}">
      <dgm:prSet/>
      <dgm:spPr/>
      <dgm:t>
        <a:bodyPr/>
        <a:lstStyle/>
        <a:p>
          <a:endParaRPr lang="en-US"/>
        </a:p>
      </dgm:t>
    </dgm:pt>
    <dgm:pt modelId="{53DA55FD-5A05-4011-BF7E-935E1100AED4}">
      <dgm:prSet/>
      <dgm:spPr/>
      <dgm:t>
        <a:bodyPr/>
        <a:lstStyle/>
        <a:p>
          <a:r>
            <a:rPr lang="en-US"/>
            <a:t>Limitations of Channel- and Session-based Security</a:t>
          </a:r>
        </a:p>
      </dgm:t>
    </dgm:pt>
    <dgm:pt modelId="{36EA5C66-D4F9-4288-88DF-AD28D5ECC856}" type="parTrans" cxnId="{B54DE442-2F92-4D25-A637-5FA8FA0E565B}">
      <dgm:prSet/>
      <dgm:spPr/>
      <dgm:t>
        <a:bodyPr/>
        <a:lstStyle/>
        <a:p>
          <a:endParaRPr lang="en-US"/>
        </a:p>
      </dgm:t>
    </dgm:pt>
    <dgm:pt modelId="{70F5E8E5-B0BB-4EA9-9E2D-280AD24F1AAB}" type="sibTrans" cxnId="{B54DE442-2F92-4D25-A637-5FA8FA0E565B}">
      <dgm:prSet/>
      <dgm:spPr/>
      <dgm:t>
        <a:bodyPr/>
        <a:lstStyle/>
        <a:p>
          <a:endParaRPr lang="en-US"/>
        </a:p>
      </dgm:t>
    </dgm:pt>
    <dgm:pt modelId="{C0C3C5B3-629D-4ACA-80C1-340CCA582733}">
      <dgm:prSet/>
      <dgm:spPr/>
      <dgm:t>
        <a:bodyPr/>
        <a:lstStyle/>
        <a:p>
          <a:r>
            <a:rPr lang="en-US"/>
            <a:t>Poor Integration of Local Communication</a:t>
          </a:r>
        </a:p>
      </dgm:t>
    </dgm:pt>
    <dgm:pt modelId="{10DBE7AF-0586-47E4-90A8-428AB5517188}" type="parTrans" cxnId="{10B559D9-72D4-4ABD-AE82-B0095F3EA9B0}">
      <dgm:prSet/>
      <dgm:spPr/>
      <dgm:t>
        <a:bodyPr/>
        <a:lstStyle/>
        <a:p>
          <a:endParaRPr lang="en-US"/>
        </a:p>
      </dgm:t>
    </dgm:pt>
    <dgm:pt modelId="{1E99F471-5C6A-44EE-8C31-CD1C21BE2696}" type="sibTrans" cxnId="{10B559D9-72D4-4ABD-AE82-B0095F3EA9B0}">
      <dgm:prSet/>
      <dgm:spPr/>
      <dgm:t>
        <a:bodyPr/>
        <a:lstStyle/>
        <a:p>
          <a:endParaRPr lang="en-US"/>
        </a:p>
      </dgm:t>
    </dgm:pt>
    <dgm:pt modelId="{4060BA24-4D12-774C-A6DE-1110AF0A2B9A}" type="pres">
      <dgm:prSet presAssocID="{854A3F67-D3A0-403E-A8E8-8B230841CD46}" presName="diagram" presStyleCnt="0">
        <dgm:presLayoutVars>
          <dgm:chPref val="1"/>
          <dgm:dir/>
          <dgm:animOne val="branch"/>
          <dgm:animLvl val="lvl"/>
          <dgm:resizeHandles/>
        </dgm:presLayoutVars>
      </dgm:prSet>
      <dgm:spPr/>
    </dgm:pt>
    <dgm:pt modelId="{1440058F-9021-FB4C-BB00-3F6BA4F82CB4}" type="pres">
      <dgm:prSet presAssocID="{93061037-D009-49E3-9D46-9DFB5ADBB4A8}" presName="root" presStyleCnt="0"/>
      <dgm:spPr/>
    </dgm:pt>
    <dgm:pt modelId="{25973737-461C-8240-BDB8-E96C0766183D}" type="pres">
      <dgm:prSet presAssocID="{93061037-D009-49E3-9D46-9DFB5ADBB4A8}" presName="rootComposite" presStyleCnt="0"/>
      <dgm:spPr/>
    </dgm:pt>
    <dgm:pt modelId="{6ADAE7C2-C9E3-D34E-B096-9292AEB948AE}" type="pres">
      <dgm:prSet presAssocID="{93061037-D009-49E3-9D46-9DFB5ADBB4A8}" presName="rootText" presStyleLbl="node1" presStyleIdx="0" presStyleCnt="3"/>
      <dgm:spPr/>
    </dgm:pt>
    <dgm:pt modelId="{54A034AD-D474-874D-A075-35D931EDAD19}" type="pres">
      <dgm:prSet presAssocID="{93061037-D009-49E3-9D46-9DFB5ADBB4A8}" presName="rootConnector" presStyleLbl="node1" presStyleIdx="0" presStyleCnt="3"/>
      <dgm:spPr/>
    </dgm:pt>
    <dgm:pt modelId="{38E37D2F-6011-4548-8D9B-A7ACC8907561}" type="pres">
      <dgm:prSet presAssocID="{93061037-D009-49E3-9D46-9DFB5ADBB4A8}" presName="childShape" presStyleCnt="0"/>
      <dgm:spPr/>
    </dgm:pt>
    <dgm:pt modelId="{680EE76B-4567-184D-9BC7-12DE80306EAC}" type="pres">
      <dgm:prSet presAssocID="{53DA55FD-5A05-4011-BF7E-935E1100AED4}" presName="root" presStyleCnt="0"/>
      <dgm:spPr/>
    </dgm:pt>
    <dgm:pt modelId="{FBDEC29F-5E75-D644-9651-8F0CD876443C}" type="pres">
      <dgm:prSet presAssocID="{53DA55FD-5A05-4011-BF7E-935E1100AED4}" presName="rootComposite" presStyleCnt="0"/>
      <dgm:spPr/>
    </dgm:pt>
    <dgm:pt modelId="{4F02862F-A528-DA4D-9807-DBA2B90F1238}" type="pres">
      <dgm:prSet presAssocID="{53DA55FD-5A05-4011-BF7E-935E1100AED4}" presName="rootText" presStyleLbl="node1" presStyleIdx="1" presStyleCnt="3"/>
      <dgm:spPr/>
    </dgm:pt>
    <dgm:pt modelId="{C44A952C-C6DD-E143-8E01-31CDDBA77B8E}" type="pres">
      <dgm:prSet presAssocID="{53DA55FD-5A05-4011-BF7E-935E1100AED4}" presName="rootConnector" presStyleLbl="node1" presStyleIdx="1" presStyleCnt="3"/>
      <dgm:spPr/>
    </dgm:pt>
    <dgm:pt modelId="{8FEFD7D3-7E84-0944-87D3-9B9EB607BF49}" type="pres">
      <dgm:prSet presAssocID="{53DA55FD-5A05-4011-BF7E-935E1100AED4}" presName="childShape" presStyleCnt="0"/>
      <dgm:spPr/>
    </dgm:pt>
    <dgm:pt modelId="{7C2816D4-4295-2F43-B2A4-3D38F81402E0}" type="pres">
      <dgm:prSet presAssocID="{C0C3C5B3-629D-4ACA-80C1-340CCA582733}" presName="root" presStyleCnt="0"/>
      <dgm:spPr/>
    </dgm:pt>
    <dgm:pt modelId="{79F69FB4-5E23-2B43-BA98-8999F0BD47D4}" type="pres">
      <dgm:prSet presAssocID="{C0C3C5B3-629D-4ACA-80C1-340CCA582733}" presName="rootComposite" presStyleCnt="0"/>
      <dgm:spPr/>
    </dgm:pt>
    <dgm:pt modelId="{7C6E079F-AECE-684C-8FB8-1F7A2D4862CC}" type="pres">
      <dgm:prSet presAssocID="{C0C3C5B3-629D-4ACA-80C1-340CCA582733}" presName="rootText" presStyleLbl="node1" presStyleIdx="2" presStyleCnt="3"/>
      <dgm:spPr/>
    </dgm:pt>
    <dgm:pt modelId="{4E432D7C-4F2B-E74B-8849-0B46378F6ACC}" type="pres">
      <dgm:prSet presAssocID="{C0C3C5B3-629D-4ACA-80C1-340CCA582733}" presName="rootConnector" presStyleLbl="node1" presStyleIdx="2" presStyleCnt="3"/>
      <dgm:spPr/>
    </dgm:pt>
    <dgm:pt modelId="{F569D4C3-B87F-7448-9594-E08E4E49C37D}" type="pres">
      <dgm:prSet presAssocID="{C0C3C5B3-629D-4ACA-80C1-340CCA582733}" presName="childShape" presStyleCnt="0"/>
      <dgm:spPr/>
    </dgm:pt>
  </dgm:ptLst>
  <dgm:cxnLst>
    <dgm:cxn modelId="{DC147211-F1D1-0C4D-8A59-D6B8FD6D962E}" type="presOf" srcId="{854A3F67-D3A0-403E-A8E8-8B230841CD46}" destId="{4060BA24-4D12-774C-A6DE-1110AF0A2B9A}" srcOrd="0" destOrd="0" presId="urn:microsoft.com/office/officeart/2005/8/layout/hierarchy3"/>
    <dgm:cxn modelId="{A6404A2B-C346-4B3D-84A1-81DF08220224}" srcId="{854A3F67-D3A0-403E-A8E8-8B230841CD46}" destId="{93061037-D009-49E3-9D46-9DFB5ADBB4A8}" srcOrd="0" destOrd="0" parTransId="{75E27BB7-4511-4364-AB99-AC528E35D965}" sibTransId="{FC0B02B8-50FA-419B-9857-AAC125B1D473}"/>
    <dgm:cxn modelId="{B54DE442-2F92-4D25-A637-5FA8FA0E565B}" srcId="{854A3F67-D3A0-403E-A8E8-8B230841CD46}" destId="{53DA55FD-5A05-4011-BF7E-935E1100AED4}" srcOrd="1" destOrd="0" parTransId="{36EA5C66-D4F9-4288-88DF-AD28D5ECC856}" sibTransId="{70F5E8E5-B0BB-4EA9-9E2D-280AD24F1AAB}"/>
    <dgm:cxn modelId="{2E462971-B9A6-8D4E-8ABE-1E3138639D39}" type="presOf" srcId="{C0C3C5B3-629D-4ACA-80C1-340CCA582733}" destId="{7C6E079F-AECE-684C-8FB8-1F7A2D4862CC}" srcOrd="0" destOrd="0" presId="urn:microsoft.com/office/officeart/2005/8/layout/hierarchy3"/>
    <dgm:cxn modelId="{6376CB7A-4CFF-8B43-AC46-5A739DC51AEC}" type="presOf" srcId="{53DA55FD-5A05-4011-BF7E-935E1100AED4}" destId="{4F02862F-A528-DA4D-9807-DBA2B90F1238}" srcOrd="0" destOrd="0" presId="urn:microsoft.com/office/officeart/2005/8/layout/hierarchy3"/>
    <dgm:cxn modelId="{926D147B-F8CD-6040-B629-7AB319561058}" type="presOf" srcId="{93061037-D009-49E3-9D46-9DFB5ADBB4A8}" destId="{6ADAE7C2-C9E3-D34E-B096-9292AEB948AE}" srcOrd="0" destOrd="0" presId="urn:microsoft.com/office/officeart/2005/8/layout/hierarchy3"/>
    <dgm:cxn modelId="{156320A3-86F9-874B-AB0E-FA60B9EDF405}" type="presOf" srcId="{53DA55FD-5A05-4011-BF7E-935E1100AED4}" destId="{C44A952C-C6DD-E143-8E01-31CDDBA77B8E}" srcOrd="1" destOrd="0" presId="urn:microsoft.com/office/officeart/2005/8/layout/hierarchy3"/>
    <dgm:cxn modelId="{3EB9F0C3-D6D4-564B-BCCB-3A06A1DDFAF9}" type="presOf" srcId="{93061037-D009-49E3-9D46-9DFB5ADBB4A8}" destId="{54A034AD-D474-874D-A075-35D931EDAD19}" srcOrd="1" destOrd="0" presId="urn:microsoft.com/office/officeart/2005/8/layout/hierarchy3"/>
    <dgm:cxn modelId="{10B559D9-72D4-4ABD-AE82-B0095F3EA9B0}" srcId="{854A3F67-D3A0-403E-A8E8-8B230841CD46}" destId="{C0C3C5B3-629D-4ACA-80C1-340CCA582733}" srcOrd="2" destOrd="0" parTransId="{10DBE7AF-0586-47E4-90A8-428AB5517188}" sibTransId="{1E99F471-5C6A-44EE-8C31-CD1C21BE2696}"/>
    <dgm:cxn modelId="{29AF05DC-585D-3A44-BE75-A181A8C97424}" type="presOf" srcId="{C0C3C5B3-629D-4ACA-80C1-340CCA582733}" destId="{4E432D7C-4F2B-E74B-8849-0B46378F6ACC}" srcOrd="1" destOrd="0" presId="urn:microsoft.com/office/officeart/2005/8/layout/hierarchy3"/>
    <dgm:cxn modelId="{A771B019-BD45-4743-96CF-A8ECC39552E4}" type="presParOf" srcId="{4060BA24-4D12-774C-A6DE-1110AF0A2B9A}" destId="{1440058F-9021-FB4C-BB00-3F6BA4F82CB4}" srcOrd="0" destOrd="0" presId="urn:microsoft.com/office/officeart/2005/8/layout/hierarchy3"/>
    <dgm:cxn modelId="{39B2AA14-6559-8D43-B038-89D80DF2FB00}" type="presParOf" srcId="{1440058F-9021-FB4C-BB00-3F6BA4F82CB4}" destId="{25973737-461C-8240-BDB8-E96C0766183D}" srcOrd="0" destOrd="0" presId="urn:microsoft.com/office/officeart/2005/8/layout/hierarchy3"/>
    <dgm:cxn modelId="{6D0261D3-CD61-A744-BC6F-39D9F4BE5F0D}" type="presParOf" srcId="{25973737-461C-8240-BDB8-E96C0766183D}" destId="{6ADAE7C2-C9E3-D34E-B096-9292AEB948AE}" srcOrd="0" destOrd="0" presId="urn:microsoft.com/office/officeart/2005/8/layout/hierarchy3"/>
    <dgm:cxn modelId="{51B7C095-A076-B940-B64E-08AFBF58DF19}" type="presParOf" srcId="{25973737-461C-8240-BDB8-E96C0766183D}" destId="{54A034AD-D474-874D-A075-35D931EDAD19}" srcOrd="1" destOrd="0" presId="urn:microsoft.com/office/officeart/2005/8/layout/hierarchy3"/>
    <dgm:cxn modelId="{52E7727B-9367-DE4D-BFC0-3FF347DBC8B7}" type="presParOf" srcId="{1440058F-9021-FB4C-BB00-3F6BA4F82CB4}" destId="{38E37D2F-6011-4548-8D9B-A7ACC8907561}" srcOrd="1" destOrd="0" presId="urn:microsoft.com/office/officeart/2005/8/layout/hierarchy3"/>
    <dgm:cxn modelId="{02CC8540-6F9C-0F48-AC57-62D0751618FF}" type="presParOf" srcId="{4060BA24-4D12-774C-A6DE-1110AF0A2B9A}" destId="{680EE76B-4567-184D-9BC7-12DE80306EAC}" srcOrd="1" destOrd="0" presId="urn:microsoft.com/office/officeart/2005/8/layout/hierarchy3"/>
    <dgm:cxn modelId="{81BEDC18-B3B0-B34D-8AC8-97F13B3C8250}" type="presParOf" srcId="{680EE76B-4567-184D-9BC7-12DE80306EAC}" destId="{FBDEC29F-5E75-D644-9651-8F0CD876443C}" srcOrd="0" destOrd="0" presId="urn:microsoft.com/office/officeart/2005/8/layout/hierarchy3"/>
    <dgm:cxn modelId="{3B83F769-9033-CF4C-8B83-A9069E2720E9}" type="presParOf" srcId="{FBDEC29F-5E75-D644-9651-8F0CD876443C}" destId="{4F02862F-A528-DA4D-9807-DBA2B90F1238}" srcOrd="0" destOrd="0" presId="urn:microsoft.com/office/officeart/2005/8/layout/hierarchy3"/>
    <dgm:cxn modelId="{BED4C0C4-A539-CD4A-9969-305477F9A438}" type="presParOf" srcId="{FBDEC29F-5E75-D644-9651-8F0CD876443C}" destId="{C44A952C-C6DD-E143-8E01-31CDDBA77B8E}" srcOrd="1" destOrd="0" presId="urn:microsoft.com/office/officeart/2005/8/layout/hierarchy3"/>
    <dgm:cxn modelId="{626D926C-9CEB-4643-A580-0818F55818F5}" type="presParOf" srcId="{680EE76B-4567-184D-9BC7-12DE80306EAC}" destId="{8FEFD7D3-7E84-0944-87D3-9B9EB607BF49}" srcOrd="1" destOrd="0" presId="urn:microsoft.com/office/officeart/2005/8/layout/hierarchy3"/>
    <dgm:cxn modelId="{FF5B80BF-40B3-0848-9371-4501FF346EC7}" type="presParOf" srcId="{4060BA24-4D12-774C-A6DE-1110AF0A2B9A}" destId="{7C2816D4-4295-2F43-B2A4-3D38F81402E0}" srcOrd="2" destOrd="0" presId="urn:microsoft.com/office/officeart/2005/8/layout/hierarchy3"/>
    <dgm:cxn modelId="{C067C953-96ED-1D45-8105-B91AAD23134B}" type="presParOf" srcId="{7C2816D4-4295-2F43-B2A4-3D38F81402E0}" destId="{79F69FB4-5E23-2B43-BA98-8999F0BD47D4}" srcOrd="0" destOrd="0" presId="urn:microsoft.com/office/officeart/2005/8/layout/hierarchy3"/>
    <dgm:cxn modelId="{A5A98F1A-4E29-BA48-9C18-967231025BD7}" type="presParOf" srcId="{79F69FB4-5E23-2B43-BA98-8999F0BD47D4}" destId="{7C6E079F-AECE-684C-8FB8-1F7A2D4862CC}" srcOrd="0" destOrd="0" presId="urn:microsoft.com/office/officeart/2005/8/layout/hierarchy3"/>
    <dgm:cxn modelId="{923C2364-278D-314E-ADED-87DD2DBD2DA2}" type="presParOf" srcId="{79F69FB4-5E23-2B43-BA98-8999F0BD47D4}" destId="{4E432D7C-4F2B-E74B-8849-0B46378F6ACC}" srcOrd="1" destOrd="0" presId="urn:microsoft.com/office/officeart/2005/8/layout/hierarchy3"/>
    <dgm:cxn modelId="{E54EAA19-1720-CA45-9EAA-EABC8DC5FDE5}" type="presParOf" srcId="{7C2816D4-4295-2F43-B2A4-3D38F81402E0}" destId="{F569D4C3-B87F-7448-9594-E08E4E49C37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31AA16-E266-4497-A07F-6AD51DF43AC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69ABC71-0B3B-4193-8A5E-F6C962D9BF61}">
      <dgm:prSet/>
      <dgm:spPr/>
      <dgm:t>
        <a:bodyPr/>
        <a:lstStyle/>
        <a:p>
          <a:r>
            <a:rPr lang="en-US"/>
            <a:t>What makes it complex: communication technology diversity and resource constraints</a:t>
          </a:r>
        </a:p>
      </dgm:t>
    </dgm:pt>
    <dgm:pt modelId="{CC535ED6-72B5-47FC-81E8-1DC7415168B3}" type="parTrans" cxnId="{E6A7961D-0DB8-4DED-8709-05A5ACCA0FE0}">
      <dgm:prSet/>
      <dgm:spPr/>
      <dgm:t>
        <a:bodyPr/>
        <a:lstStyle/>
        <a:p>
          <a:endParaRPr lang="en-US"/>
        </a:p>
      </dgm:t>
    </dgm:pt>
    <dgm:pt modelId="{F8026E14-4958-47EB-A326-07185BC8B932}" type="sibTrans" cxnId="{E6A7961D-0DB8-4DED-8709-05A5ACCA0FE0}">
      <dgm:prSet/>
      <dgm:spPr/>
      <dgm:t>
        <a:bodyPr/>
        <a:lstStyle/>
        <a:p>
          <a:endParaRPr lang="en-US"/>
        </a:p>
      </dgm:t>
    </dgm:pt>
    <dgm:pt modelId="{17804881-9035-4D7A-B4D5-68C85E0E70A7}">
      <dgm:prSet/>
      <dgm:spPr/>
      <dgm:t>
        <a:bodyPr/>
        <a:lstStyle/>
        <a:p>
          <a:r>
            <a:rPr lang="en-US"/>
            <a:t>Significant amount of effort expended in current systems to get devices to communicate by using existing protocol suite</a:t>
          </a:r>
        </a:p>
      </dgm:t>
    </dgm:pt>
    <dgm:pt modelId="{DCFA4EC3-C314-4699-8193-D001034D6673}" type="parTrans" cxnId="{B441271A-398E-42DB-A600-FFD8F12567BE}">
      <dgm:prSet/>
      <dgm:spPr/>
      <dgm:t>
        <a:bodyPr/>
        <a:lstStyle/>
        <a:p>
          <a:endParaRPr lang="en-US"/>
        </a:p>
      </dgm:t>
    </dgm:pt>
    <dgm:pt modelId="{14487138-6C7A-4995-BA6F-418F1DF7FD30}" type="sibTrans" cxnId="{B441271A-398E-42DB-A600-FFD8F12567BE}">
      <dgm:prSet/>
      <dgm:spPr/>
      <dgm:t>
        <a:bodyPr/>
        <a:lstStyle/>
        <a:p>
          <a:endParaRPr lang="en-US"/>
        </a:p>
      </dgm:t>
    </dgm:pt>
    <dgm:pt modelId="{DCCAC943-C05E-4028-B0F9-524D06C62F1D}">
      <dgm:prSet/>
      <dgm:spPr/>
      <dgm:t>
        <a:bodyPr/>
        <a:lstStyle/>
        <a:p>
          <a:r>
            <a:rPr lang="en-US"/>
            <a:t>JUST to communicate not even work with them yet</a:t>
          </a:r>
        </a:p>
      </dgm:t>
    </dgm:pt>
    <dgm:pt modelId="{8150EC31-10A2-4C0E-A7D7-B315A1E5FCF0}" type="parTrans" cxnId="{978DF6D9-3EF9-4671-8F65-5639808E9C8E}">
      <dgm:prSet/>
      <dgm:spPr/>
      <dgm:t>
        <a:bodyPr/>
        <a:lstStyle/>
        <a:p>
          <a:endParaRPr lang="en-US"/>
        </a:p>
      </dgm:t>
    </dgm:pt>
    <dgm:pt modelId="{A6915920-435D-41C7-911A-1BF11E7A51A6}" type="sibTrans" cxnId="{978DF6D9-3EF9-4671-8F65-5639808E9C8E}">
      <dgm:prSet/>
      <dgm:spPr/>
      <dgm:t>
        <a:bodyPr/>
        <a:lstStyle/>
        <a:p>
          <a:endParaRPr lang="en-US"/>
        </a:p>
      </dgm:t>
    </dgm:pt>
    <dgm:pt modelId="{226E73A3-59CC-46C1-8E98-9FD3682FE0A8}">
      <dgm:prSet/>
      <dgm:spPr/>
      <dgm:t>
        <a:bodyPr/>
        <a:lstStyle/>
        <a:p>
          <a:r>
            <a:rPr lang="en-US"/>
            <a:t>Dynamically changing environment</a:t>
          </a:r>
        </a:p>
      </dgm:t>
    </dgm:pt>
    <dgm:pt modelId="{D47B15B7-62C5-4CB7-8A32-31770095BF46}" type="parTrans" cxnId="{F84FA0CB-D31A-4127-A652-93638C24192F}">
      <dgm:prSet/>
      <dgm:spPr/>
      <dgm:t>
        <a:bodyPr/>
        <a:lstStyle/>
        <a:p>
          <a:endParaRPr lang="en-US"/>
        </a:p>
      </dgm:t>
    </dgm:pt>
    <dgm:pt modelId="{67C758D7-1CE7-44B1-B409-3134478AFA92}" type="sibTrans" cxnId="{F84FA0CB-D31A-4127-A652-93638C24192F}">
      <dgm:prSet/>
      <dgm:spPr/>
      <dgm:t>
        <a:bodyPr/>
        <a:lstStyle/>
        <a:p>
          <a:endParaRPr lang="en-US"/>
        </a:p>
      </dgm:t>
    </dgm:pt>
    <dgm:pt modelId="{04B3F848-0829-4D40-91D5-4E209CE18CF5}" type="pres">
      <dgm:prSet presAssocID="{7531AA16-E266-4497-A07F-6AD51DF43AC1}" presName="linear" presStyleCnt="0">
        <dgm:presLayoutVars>
          <dgm:animLvl val="lvl"/>
          <dgm:resizeHandles val="exact"/>
        </dgm:presLayoutVars>
      </dgm:prSet>
      <dgm:spPr/>
    </dgm:pt>
    <dgm:pt modelId="{F37C3D13-3ADD-1642-98F9-C7EAF9F70B3A}" type="pres">
      <dgm:prSet presAssocID="{169ABC71-0B3B-4193-8A5E-F6C962D9BF61}" presName="parentText" presStyleLbl="node1" presStyleIdx="0" presStyleCnt="3">
        <dgm:presLayoutVars>
          <dgm:chMax val="0"/>
          <dgm:bulletEnabled val="1"/>
        </dgm:presLayoutVars>
      </dgm:prSet>
      <dgm:spPr/>
    </dgm:pt>
    <dgm:pt modelId="{B2C0BA68-5622-4546-89BC-DE38E17B3C99}" type="pres">
      <dgm:prSet presAssocID="{F8026E14-4958-47EB-A326-07185BC8B932}" presName="spacer" presStyleCnt="0"/>
      <dgm:spPr/>
    </dgm:pt>
    <dgm:pt modelId="{26B2E088-D8DB-0340-8045-BA448D987299}" type="pres">
      <dgm:prSet presAssocID="{17804881-9035-4D7A-B4D5-68C85E0E70A7}" presName="parentText" presStyleLbl="node1" presStyleIdx="1" presStyleCnt="3">
        <dgm:presLayoutVars>
          <dgm:chMax val="0"/>
          <dgm:bulletEnabled val="1"/>
        </dgm:presLayoutVars>
      </dgm:prSet>
      <dgm:spPr/>
    </dgm:pt>
    <dgm:pt modelId="{EBA9489A-7880-9A45-9533-C568C0135A68}" type="pres">
      <dgm:prSet presAssocID="{17804881-9035-4D7A-B4D5-68C85E0E70A7}" presName="childText" presStyleLbl="revTx" presStyleIdx="0" presStyleCnt="1">
        <dgm:presLayoutVars>
          <dgm:bulletEnabled val="1"/>
        </dgm:presLayoutVars>
      </dgm:prSet>
      <dgm:spPr/>
    </dgm:pt>
    <dgm:pt modelId="{4B35266B-F1BA-194B-B62D-201AB72AF50D}" type="pres">
      <dgm:prSet presAssocID="{226E73A3-59CC-46C1-8E98-9FD3682FE0A8}" presName="parentText" presStyleLbl="node1" presStyleIdx="2" presStyleCnt="3">
        <dgm:presLayoutVars>
          <dgm:chMax val="0"/>
          <dgm:bulletEnabled val="1"/>
        </dgm:presLayoutVars>
      </dgm:prSet>
      <dgm:spPr/>
    </dgm:pt>
  </dgm:ptLst>
  <dgm:cxnLst>
    <dgm:cxn modelId="{5470E607-597C-1C4F-BCEC-334578059F4C}" type="presOf" srcId="{DCCAC943-C05E-4028-B0F9-524D06C62F1D}" destId="{EBA9489A-7880-9A45-9533-C568C0135A68}" srcOrd="0" destOrd="0" presId="urn:microsoft.com/office/officeart/2005/8/layout/vList2"/>
    <dgm:cxn modelId="{5086CE15-BFF1-CD49-9399-2E0C337FFF0A}" type="presOf" srcId="{226E73A3-59CC-46C1-8E98-9FD3682FE0A8}" destId="{4B35266B-F1BA-194B-B62D-201AB72AF50D}" srcOrd="0" destOrd="0" presId="urn:microsoft.com/office/officeart/2005/8/layout/vList2"/>
    <dgm:cxn modelId="{B441271A-398E-42DB-A600-FFD8F12567BE}" srcId="{7531AA16-E266-4497-A07F-6AD51DF43AC1}" destId="{17804881-9035-4D7A-B4D5-68C85E0E70A7}" srcOrd="1" destOrd="0" parTransId="{DCFA4EC3-C314-4699-8193-D001034D6673}" sibTransId="{14487138-6C7A-4995-BA6F-418F1DF7FD30}"/>
    <dgm:cxn modelId="{E6A7961D-0DB8-4DED-8709-05A5ACCA0FE0}" srcId="{7531AA16-E266-4497-A07F-6AD51DF43AC1}" destId="{169ABC71-0B3B-4193-8A5E-F6C962D9BF61}" srcOrd="0" destOrd="0" parTransId="{CC535ED6-72B5-47FC-81E8-1DC7415168B3}" sibTransId="{F8026E14-4958-47EB-A326-07185BC8B932}"/>
    <dgm:cxn modelId="{22977245-DB09-AD49-97BD-8938EDAB99E6}" type="presOf" srcId="{169ABC71-0B3B-4193-8A5E-F6C962D9BF61}" destId="{F37C3D13-3ADD-1642-98F9-C7EAF9F70B3A}" srcOrd="0" destOrd="0" presId="urn:microsoft.com/office/officeart/2005/8/layout/vList2"/>
    <dgm:cxn modelId="{A78F77A2-E1BB-1A4D-AACC-2541C355A080}" type="presOf" srcId="{17804881-9035-4D7A-B4D5-68C85E0E70A7}" destId="{26B2E088-D8DB-0340-8045-BA448D987299}" srcOrd="0" destOrd="0" presId="urn:microsoft.com/office/officeart/2005/8/layout/vList2"/>
    <dgm:cxn modelId="{F84FA0CB-D31A-4127-A652-93638C24192F}" srcId="{7531AA16-E266-4497-A07F-6AD51DF43AC1}" destId="{226E73A3-59CC-46C1-8E98-9FD3682FE0A8}" srcOrd="2" destOrd="0" parTransId="{D47B15B7-62C5-4CB7-8A32-31770095BF46}" sibTransId="{67C758D7-1CE7-44B1-B409-3134478AFA92}"/>
    <dgm:cxn modelId="{978DF6D9-3EF9-4671-8F65-5639808E9C8E}" srcId="{17804881-9035-4D7A-B4D5-68C85E0E70A7}" destId="{DCCAC943-C05E-4028-B0F9-524D06C62F1D}" srcOrd="0" destOrd="0" parTransId="{8150EC31-10A2-4C0E-A7D7-B315A1E5FCF0}" sibTransId="{A6915920-435D-41C7-911A-1BF11E7A51A6}"/>
    <dgm:cxn modelId="{526CC2F9-ADE8-1545-9B07-1ED191F4B4EC}" type="presOf" srcId="{7531AA16-E266-4497-A07F-6AD51DF43AC1}" destId="{04B3F848-0829-4D40-91D5-4E209CE18CF5}" srcOrd="0" destOrd="0" presId="urn:microsoft.com/office/officeart/2005/8/layout/vList2"/>
    <dgm:cxn modelId="{47B2E7B6-E459-554E-BD9F-A2A53ADABC1E}" type="presParOf" srcId="{04B3F848-0829-4D40-91D5-4E209CE18CF5}" destId="{F37C3D13-3ADD-1642-98F9-C7EAF9F70B3A}" srcOrd="0" destOrd="0" presId="urn:microsoft.com/office/officeart/2005/8/layout/vList2"/>
    <dgm:cxn modelId="{93C8D82F-9F9E-684F-8F46-8E326E301B12}" type="presParOf" srcId="{04B3F848-0829-4D40-91D5-4E209CE18CF5}" destId="{B2C0BA68-5622-4546-89BC-DE38E17B3C99}" srcOrd="1" destOrd="0" presId="urn:microsoft.com/office/officeart/2005/8/layout/vList2"/>
    <dgm:cxn modelId="{9E862BFA-73FA-E14A-8031-3E18BA77A7C6}" type="presParOf" srcId="{04B3F848-0829-4D40-91D5-4E209CE18CF5}" destId="{26B2E088-D8DB-0340-8045-BA448D987299}" srcOrd="2" destOrd="0" presId="urn:microsoft.com/office/officeart/2005/8/layout/vList2"/>
    <dgm:cxn modelId="{726EA940-F410-2A43-BFCF-405A76F11B96}" type="presParOf" srcId="{04B3F848-0829-4D40-91D5-4E209CE18CF5}" destId="{EBA9489A-7880-9A45-9533-C568C0135A68}" srcOrd="3" destOrd="0" presId="urn:microsoft.com/office/officeart/2005/8/layout/vList2"/>
    <dgm:cxn modelId="{614C4698-AEDA-684E-8ED0-15742489B0A7}" type="presParOf" srcId="{04B3F848-0829-4D40-91D5-4E209CE18CF5}" destId="{4B35266B-F1BA-194B-B62D-201AB72AF5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92F6FA-7C47-414F-9CB3-823D94353F8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80B0033-B09E-4C6C-A4D1-254922ADBE8A}">
      <dgm:prSet custT="1"/>
      <dgm:spPr/>
      <dgm:t>
        <a:bodyPr/>
        <a:lstStyle/>
        <a:p>
          <a:r>
            <a:rPr lang="en-US" sz="2400" dirty="0"/>
            <a:t>Security approaches used in common internet applications are not a good fit for IoT</a:t>
          </a:r>
        </a:p>
      </dgm:t>
    </dgm:pt>
    <dgm:pt modelId="{3681D5BA-DD82-4B67-8842-5C7D247BD630}" type="parTrans" cxnId="{41F81A98-4835-43DA-9FA7-5EC7B32897B4}">
      <dgm:prSet/>
      <dgm:spPr/>
      <dgm:t>
        <a:bodyPr/>
        <a:lstStyle/>
        <a:p>
          <a:endParaRPr lang="en-US"/>
        </a:p>
      </dgm:t>
    </dgm:pt>
    <dgm:pt modelId="{7ED0CE23-69B2-4BDE-A728-6340F8706838}" type="sibTrans" cxnId="{41F81A98-4835-43DA-9FA7-5EC7B32897B4}">
      <dgm:prSet/>
      <dgm:spPr/>
      <dgm:t>
        <a:bodyPr/>
        <a:lstStyle/>
        <a:p>
          <a:endParaRPr lang="en-US"/>
        </a:p>
      </dgm:t>
    </dgm:pt>
    <dgm:pt modelId="{B79325F9-37CB-48A5-800C-E784AEE13CF7}">
      <dgm:prSet/>
      <dgm:spPr/>
      <dgm:t>
        <a:bodyPr/>
        <a:lstStyle/>
        <a:p>
          <a:r>
            <a:rPr lang="en-US" dirty="0"/>
            <a:t>IoT made up of heterogenous devices, overlapping networks with different administrative domains and intermittent connectivity via multiple communication channels per device</a:t>
          </a:r>
        </a:p>
      </dgm:t>
    </dgm:pt>
    <dgm:pt modelId="{69647CFD-57BC-4D27-9A08-1FE1CDD262BE}" type="parTrans" cxnId="{D298C20D-42C8-4166-BB71-1AD6E63C1001}">
      <dgm:prSet/>
      <dgm:spPr/>
      <dgm:t>
        <a:bodyPr/>
        <a:lstStyle/>
        <a:p>
          <a:endParaRPr lang="en-US"/>
        </a:p>
      </dgm:t>
    </dgm:pt>
    <dgm:pt modelId="{16BA7E96-A4B1-49E2-B47A-6D8398CDBBF8}" type="sibTrans" cxnId="{D298C20D-42C8-4166-BB71-1AD6E63C1001}">
      <dgm:prSet/>
      <dgm:spPr/>
      <dgm:t>
        <a:bodyPr/>
        <a:lstStyle/>
        <a:p>
          <a:endParaRPr lang="en-US"/>
        </a:p>
      </dgm:t>
    </dgm:pt>
    <dgm:pt modelId="{170E0B45-3775-4626-98E9-AD67438E2FBD}">
      <dgm:prSet custT="1"/>
      <dgm:spPr/>
      <dgm:t>
        <a:bodyPr/>
        <a:lstStyle/>
        <a:p>
          <a:r>
            <a:rPr lang="en-US" sz="2400" dirty="0"/>
            <a:t>Securing channel or session between devices does not tackle how to express identity of a thing beyond address of devices</a:t>
          </a:r>
        </a:p>
      </dgm:t>
    </dgm:pt>
    <dgm:pt modelId="{5EAB29FE-477A-40F2-928E-AA8F21B66260}" type="parTrans" cxnId="{2D667A03-8AF2-4F63-84C3-FE6D4983B08E}">
      <dgm:prSet/>
      <dgm:spPr/>
      <dgm:t>
        <a:bodyPr/>
        <a:lstStyle/>
        <a:p>
          <a:endParaRPr lang="en-US"/>
        </a:p>
      </dgm:t>
    </dgm:pt>
    <dgm:pt modelId="{CE0A308D-BFDE-4693-93AD-CBAB19DFF8E8}" type="sibTrans" cxnId="{2D667A03-8AF2-4F63-84C3-FE6D4983B08E}">
      <dgm:prSet/>
      <dgm:spPr/>
      <dgm:t>
        <a:bodyPr/>
        <a:lstStyle/>
        <a:p>
          <a:endParaRPr lang="en-US"/>
        </a:p>
      </dgm:t>
    </dgm:pt>
    <dgm:pt modelId="{09BFF814-E987-4AAE-AB49-95FF3511101F}">
      <dgm:prSet/>
      <dgm:spPr/>
      <dgm:t>
        <a:bodyPr/>
        <a:lstStyle/>
        <a:p>
          <a:r>
            <a:rPr lang="en-US" dirty="0">
              <a:solidFill>
                <a:schemeClr val="bg1"/>
              </a:solidFill>
            </a:rPr>
            <a:t>How handle key distribution itself?</a:t>
          </a:r>
        </a:p>
      </dgm:t>
    </dgm:pt>
    <dgm:pt modelId="{40513C13-1920-48FA-AB5D-2104826E1C43}" type="parTrans" cxnId="{59BCE690-E8A2-49A0-93D0-A6FB90653967}">
      <dgm:prSet/>
      <dgm:spPr/>
      <dgm:t>
        <a:bodyPr/>
        <a:lstStyle/>
        <a:p>
          <a:endParaRPr lang="en-US"/>
        </a:p>
      </dgm:t>
    </dgm:pt>
    <dgm:pt modelId="{A7AEBD8E-244E-41D2-B4F2-8E15D74F59FF}" type="sibTrans" cxnId="{59BCE690-E8A2-49A0-93D0-A6FB90653967}">
      <dgm:prSet/>
      <dgm:spPr/>
      <dgm:t>
        <a:bodyPr/>
        <a:lstStyle/>
        <a:p>
          <a:endParaRPr lang="en-US"/>
        </a:p>
      </dgm:t>
    </dgm:pt>
    <dgm:pt modelId="{5A3DD0D0-BBF5-47F3-900C-899F307E98F9}">
      <dgm:prSet/>
      <dgm:spPr/>
      <dgm:t>
        <a:bodyPr/>
        <a:lstStyle/>
        <a:p>
          <a:r>
            <a:rPr lang="en-US" dirty="0">
              <a:solidFill>
                <a:schemeClr val="bg1"/>
              </a:solidFill>
            </a:rPr>
            <a:t>Integrity between communication elements?</a:t>
          </a:r>
        </a:p>
      </dgm:t>
    </dgm:pt>
    <dgm:pt modelId="{395A6016-3107-422B-ABB9-F24CCD41ED62}" type="parTrans" cxnId="{EDB53810-EE76-4E04-AF7B-87FA314FC52A}">
      <dgm:prSet/>
      <dgm:spPr/>
      <dgm:t>
        <a:bodyPr/>
        <a:lstStyle/>
        <a:p>
          <a:endParaRPr lang="en-US"/>
        </a:p>
      </dgm:t>
    </dgm:pt>
    <dgm:pt modelId="{A610CC35-20A5-46A7-95C0-D235F1045839}" type="sibTrans" cxnId="{EDB53810-EE76-4E04-AF7B-87FA314FC52A}">
      <dgm:prSet/>
      <dgm:spPr/>
      <dgm:t>
        <a:bodyPr/>
        <a:lstStyle/>
        <a:p>
          <a:endParaRPr lang="en-US"/>
        </a:p>
      </dgm:t>
    </dgm:pt>
    <dgm:pt modelId="{E27ADC15-9318-9C46-8FF4-CCC4F50FAC3B}" type="pres">
      <dgm:prSet presAssocID="{8792F6FA-7C47-414F-9CB3-823D94353F85}" presName="linear" presStyleCnt="0">
        <dgm:presLayoutVars>
          <dgm:animLvl val="lvl"/>
          <dgm:resizeHandles val="exact"/>
        </dgm:presLayoutVars>
      </dgm:prSet>
      <dgm:spPr/>
    </dgm:pt>
    <dgm:pt modelId="{AC897F71-950D-3943-A115-D622D673C17F}" type="pres">
      <dgm:prSet presAssocID="{180B0033-B09E-4C6C-A4D1-254922ADBE8A}" presName="parentText" presStyleLbl="node1" presStyleIdx="0" presStyleCnt="3">
        <dgm:presLayoutVars>
          <dgm:chMax val="0"/>
          <dgm:bulletEnabled val="1"/>
        </dgm:presLayoutVars>
      </dgm:prSet>
      <dgm:spPr/>
    </dgm:pt>
    <dgm:pt modelId="{BFBD52AD-3C4B-8446-B6E6-179F8DE0A44A}" type="pres">
      <dgm:prSet presAssocID="{7ED0CE23-69B2-4BDE-A728-6340F8706838}" presName="spacer" presStyleCnt="0"/>
      <dgm:spPr/>
    </dgm:pt>
    <dgm:pt modelId="{29186A80-4723-7946-B392-89331BC75C3B}" type="pres">
      <dgm:prSet presAssocID="{B79325F9-37CB-48A5-800C-E784AEE13CF7}" presName="parentText" presStyleLbl="node1" presStyleIdx="1" presStyleCnt="3">
        <dgm:presLayoutVars>
          <dgm:chMax val="0"/>
          <dgm:bulletEnabled val="1"/>
        </dgm:presLayoutVars>
      </dgm:prSet>
      <dgm:spPr/>
    </dgm:pt>
    <dgm:pt modelId="{D7BA0A10-3595-6242-B5A1-3E86C3928548}" type="pres">
      <dgm:prSet presAssocID="{16BA7E96-A4B1-49E2-B47A-6D8398CDBBF8}" presName="spacer" presStyleCnt="0"/>
      <dgm:spPr/>
    </dgm:pt>
    <dgm:pt modelId="{5F5517D9-4CBE-4C42-B878-98CE488DB9C4}" type="pres">
      <dgm:prSet presAssocID="{170E0B45-3775-4626-98E9-AD67438E2FBD}" presName="parentText" presStyleLbl="node1" presStyleIdx="2" presStyleCnt="3">
        <dgm:presLayoutVars>
          <dgm:chMax val="0"/>
          <dgm:bulletEnabled val="1"/>
        </dgm:presLayoutVars>
      </dgm:prSet>
      <dgm:spPr/>
    </dgm:pt>
    <dgm:pt modelId="{A6A8C7B6-29D8-4B48-A203-4A0E795ECA50}" type="pres">
      <dgm:prSet presAssocID="{170E0B45-3775-4626-98E9-AD67438E2FBD}" presName="childText" presStyleLbl="revTx" presStyleIdx="0" presStyleCnt="1">
        <dgm:presLayoutVars>
          <dgm:bulletEnabled val="1"/>
        </dgm:presLayoutVars>
      </dgm:prSet>
      <dgm:spPr/>
    </dgm:pt>
  </dgm:ptLst>
  <dgm:cxnLst>
    <dgm:cxn modelId="{2D667A03-8AF2-4F63-84C3-FE6D4983B08E}" srcId="{8792F6FA-7C47-414F-9CB3-823D94353F85}" destId="{170E0B45-3775-4626-98E9-AD67438E2FBD}" srcOrd="2" destOrd="0" parTransId="{5EAB29FE-477A-40F2-928E-AA8F21B66260}" sibTransId="{CE0A308D-BFDE-4693-93AD-CBAB19DFF8E8}"/>
    <dgm:cxn modelId="{D298C20D-42C8-4166-BB71-1AD6E63C1001}" srcId="{8792F6FA-7C47-414F-9CB3-823D94353F85}" destId="{B79325F9-37CB-48A5-800C-E784AEE13CF7}" srcOrd="1" destOrd="0" parTransId="{69647CFD-57BC-4D27-9A08-1FE1CDD262BE}" sibTransId="{16BA7E96-A4B1-49E2-B47A-6D8398CDBBF8}"/>
    <dgm:cxn modelId="{EDB53810-EE76-4E04-AF7B-87FA314FC52A}" srcId="{170E0B45-3775-4626-98E9-AD67438E2FBD}" destId="{5A3DD0D0-BBF5-47F3-900C-899F307E98F9}" srcOrd="1" destOrd="0" parTransId="{395A6016-3107-422B-ABB9-F24CCD41ED62}" sibTransId="{A610CC35-20A5-46A7-95C0-D235F1045839}"/>
    <dgm:cxn modelId="{5F399A1B-4734-C14A-8748-F4D6F70609E8}" type="presOf" srcId="{5A3DD0D0-BBF5-47F3-900C-899F307E98F9}" destId="{A6A8C7B6-29D8-4B48-A203-4A0E795ECA50}" srcOrd="0" destOrd="1" presId="urn:microsoft.com/office/officeart/2005/8/layout/vList2"/>
    <dgm:cxn modelId="{291A762B-ABF3-7B4C-BC44-11A393576343}" type="presOf" srcId="{09BFF814-E987-4AAE-AB49-95FF3511101F}" destId="{A6A8C7B6-29D8-4B48-A203-4A0E795ECA50}" srcOrd="0" destOrd="0" presId="urn:microsoft.com/office/officeart/2005/8/layout/vList2"/>
    <dgm:cxn modelId="{1199D836-84D3-B343-A5D3-C89AAD4845EF}" type="presOf" srcId="{170E0B45-3775-4626-98E9-AD67438E2FBD}" destId="{5F5517D9-4CBE-4C42-B878-98CE488DB9C4}" srcOrd="0" destOrd="0" presId="urn:microsoft.com/office/officeart/2005/8/layout/vList2"/>
    <dgm:cxn modelId="{B37DEF40-EA9D-DB46-B18F-89E149DE43BD}" type="presOf" srcId="{180B0033-B09E-4C6C-A4D1-254922ADBE8A}" destId="{AC897F71-950D-3943-A115-D622D673C17F}" srcOrd="0" destOrd="0" presId="urn:microsoft.com/office/officeart/2005/8/layout/vList2"/>
    <dgm:cxn modelId="{8BC97957-16F6-E14D-B2E5-C145C0C7731B}" type="presOf" srcId="{B79325F9-37CB-48A5-800C-E784AEE13CF7}" destId="{29186A80-4723-7946-B392-89331BC75C3B}" srcOrd="0" destOrd="0" presId="urn:microsoft.com/office/officeart/2005/8/layout/vList2"/>
    <dgm:cxn modelId="{325B8782-143A-684D-9198-BB8AFCE4FFD4}" type="presOf" srcId="{8792F6FA-7C47-414F-9CB3-823D94353F85}" destId="{E27ADC15-9318-9C46-8FF4-CCC4F50FAC3B}" srcOrd="0" destOrd="0" presId="urn:microsoft.com/office/officeart/2005/8/layout/vList2"/>
    <dgm:cxn modelId="{59BCE690-E8A2-49A0-93D0-A6FB90653967}" srcId="{170E0B45-3775-4626-98E9-AD67438E2FBD}" destId="{09BFF814-E987-4AAE-AB49-95FF3511101F}" srcOrd="0" destOrd="0" parTransId="{40513C13-1920-48FA-AB5D-2104826E1C43}" sibTransId="{A7AEBD8E-244E-41D2-B4F2-8E15D74F59FF}"/>
    <dgm:cxn modelId="{41F81A98-4835-43DA-9FA7-5EC7B32897B4}" srcId="{8792F6FA-7C47-414F-9CB3-823D94353F85}" destId="{180B0033-B09E-4C6C-A4D1-254922ADBE8A}" srcOrd="0" destOrd="0" parTransId="{3681D5BA-DD82-4B67-8842-5C7D247BD630}" sibTransId="{7ED0CE23-69B2-4BDE-A728-6340F8706838}"/>
    <dgm:cxn modelId="{3025E551-AE58-6F42-8C97-635BDA37779B}" type="presParOf" srcId="{E27ADC15-9318-9C46-8FF4-CCC4F50FAC3B}" destId="{AC897F71-950D-3943-A115-D622D673C17F}" srcOrd="0" destOrd="0" presId="urn:microsoft.com/office/officeart/2005/8/layout/vList2"/>
    <dgm:cxn modelId="{D47B8BFF-73DE-E044-91F6-29C6D2602672}" type="presParOf" srcId="{E27ADC15-9318-9C46-8FF4-CCC4F50FAC3B}" destId="{BFBD52AD-3C4B-8446-B6E6-179F8DE0A44A}" srcOrd="1" destOrd="0" presId="urn:microsoft.com/office/officeart/2005/8/layout/vList2"/>
    <dgm:cxn modelId="{108A8396-B745-0141-8EBB-27F0FE29CD3E}" type="presParOf" srcId="{E27ADC15-9318-9C46-8FF4-CCC4F50FAC3B}" destId="{29186A80-4723-7946-B392-89331BC75C3B}" srcOrd="2" destOrd="0" presId="urn:microsoft.com/office/officeart/2005/8/layout/vList2"/>
    <dgm:cxn modelId="{989CE780-B7A5-9247-A449-385DCED56EE7}" type="presParOf" srcId="{E27ADC15-9318-9C46-8FF4-CCC4F50FAC3B}" destId="{D7BA0A10-3595-6242-B5A1-3E86C3928548}" srcOrd="3" destOrd="0" presId="urn:microsoft.com/office/officeart/2005/8/layout/vList2"/>
    <dgm:cxn modelId="{CAA5673D-80AE-234F-B9E0-7C39E2E7E38B}" type="presParOf" srcId="{E27ADC15-9318-9C46-8FF4-CCC4F50FAC3B}" destId="{5F5517D9-4CBE-4C42-B878-98CE488DB9C4}" srcOrd="4" destOrd="0" presId="urn:microsoft.com/office/officeart/2005/8/layout/vList2"/>
    <dgm:cxn modelId="{A1026877-3991-CC4E-9EE1-251691D92DC6}" type="presParOf" srcId="{E27ADC15-9318-9C46-8FF4-CCC4F50FAC3B}" destId="{A6A8C7B6-29D8-4B48-A203-4A0E795ECA5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63CE6A-D7DF-4793-B22D-75A6BFB334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0945CD-5E95-4015-9A74-1393BBD9E4AA}">
      <dgm:prSet/>
      <dgm:spPr/>
      <dgm:t>
        <a:bodyPr/>
        <a:lstStyle/>
        <a:p>
          <a:r>
            <a:rPr lang="en-US"/>
            <a:t>Software-Defined Wireless Sensor Network</a:t>
          </a:r>
        </a:p>
      </dgm:t>
    </dgm:pt>
    <dgm:pt modelId="{7A5618C2-8D0F-48F2-A603-85FDF707C11C}" type="parTrans" cxnId="{F057BC86-148F-41C0-8AB7-81C2A60821C7}">
      <dgm:prSet/>
      <dgm:spPr/>
      <dgm:t>
        <a:bodyPr/>
        <a:lstStyle/>
        <a:p>
          <a:endParaRPr lang="en-US"/>
        </a:p>
      </dgm:t>
    </dgm:pt>
    <dgm:pt modelId="{EEDE5D52-518F-4CDE-A2C3-30BB1DC63271}" type="sibTrans" cxnId="{F057BC86-148F-41C0-8AB7-81C2A60821C7}">
      <dgm:prSet/>
      <dgm:spPr/>
      <dgm:t>
        <a:bodyPr/>
        <a:lstStyle/>
        <a:p>
          <a:endParaRPr lang="en-US"/>
        </a:p>
      </dgm:t>
    </dgm:pt>
    <dgm:pt modelId="{F42C31F0-60B5-4ED5-BF34-8600820DFA35}">
      <dgm:prSet/>
      <dgm:spPr/>
      <dgm:t>
        <a:bodyPr/>
        <a:lstStyle/>
        <a:p>
          <a:r>
            <a:rPr lang="en-US"/>
            <a:t>Network Function Virtualization</a:t>
          </a:r>
        </a:p>
      </dgm:t>
    </dgm:pt>
    <dgm:pt modelId="{91844162-4CF6-4AC5-B3A8-ACBE0BD8CD45}" type="parTrans" cxnId="{9F46C6E1-0754-40E5-B34C-7DF0EE766D14}">
      <dgm:prSet/>
      <dgm:spPr/>
      <dgm:t>
        <a:bodyPr/>
        <a:lstStyle/>
        <a:p>
          <a:endParaRPr lang="en-US"/>
        </a:p>
      </dgm:t>
    </dgm:pt>
    <dgm:pt modelId="{B37317D8-E236-46B1-8F6B-05FFB1785370}" type="sibTrans" cxnId="{9F46C6E1-0754-40E5-B34C-7DF0EE766D14}">
      <dgm:prSet/>
      <dgm:spPr/>
      <dgm:t>
        <a:bodyPr/>
        <a:lstStyle/>
        <a:p>
          <a:endParaRPr lang="en-US"/>
        </a:p>
      </dgm:t>
    </dgm:pt>
    <dgm:pt modelId="{330AA80A-F6F5-4D5A-87BB-9D756469A0EF}">
      <dgm:prSet/>
      <dgm:spPr/>
      <dgm:t>
        <a:bodyPr/>
        <a:lstStyle/>
        <a:p>
          <a:r>
            <a:rPr lang="en-US"/>
            <a:t>Cognitive Radio Networks</a:t>
          </a:r>
        </a:p>
      </dgm:t>
    </dgm:pt>
    <dgm:pt modelId="{C87326A5-11FE-4E14-9C86-DDBDD6D7DBA1}" type="parTrans" cxnId="{E879311D-2430-484D-9F39-7F32B499BBB5}">
      <dgm:prSet/>
      <dgm:spPr/>
      <dgm:t>
        <a:bodyPr/>
        <a:lstStyle/>
        <a:p>
          <a:endParaRPr lang="en-US"/>
        </a:p>
      </dgm:t>
    </dgm:pt>
    <dgm:pt modelId="{B3FE344B-0406-416E-A600-B5E6581D87E0}" type="sibTrans" cxnId="{E879311D-2430-484D-9F39-7F32B499BBB5}">
      <dgm:prSet/>
      <dgm:spPr/>
      <dgm:t>
        <a:bodyPr/>
        <a:lstStyle/>
        <a:p>
          <a:endParaRPr lang="en-US"/>
        </a:p>
      </dgm:t>
    </dgm:pt>
    <dgm:pt modelId="{67283DFD-E589-4B7D-BA95-646B529533BC}" type="pres">
      <dgm:prSet presAssocID="{1363CE6A-D7DF-4793-B22D-75A6BFB33416}" presName="root" presStyleCnt="0">
        <dgm:presLayoutVars>
          <dgm:dir/>
          <dgm:resizeHandles val="exact"/>
        </dgm:presLayoutVars>
      </dgm:prSet>
      <dgm:spPr/>
    </dgm:pt>
    <dgm:pt modelId="{45076568-ACC6-46C2-A6EE-C4CBDD0B1F05}" type="pres">
      <dgm:prSet presAssocID="{700945CD-5E95-4015-9A74-1393BBD9E4AA}" presName="compNode" presStyleCnt="0"/>
      <dgm:spPr/>
    </dgm:pt>
    <dgm:pt modelId="{79F8150B-F84B-41E1-AD61-7516C4ED98C0}" type="pres">
      <dgm:prSet presAssocID="{700945CD-5E95-4015-9A74-1393BBD9E4AA}" presName="bgRect" presStyleLbl="bgShp" presStyleIdx="0" presStyleCnt="3"/>
      <dgm:spPr/>
    </dgm:pt>
    <dgm:pt modelId="{A6E013C5-868B-4D89-8B9B-C1614C1EC7B5}" type="pres">
      <dgm:prSet presAssocID="{700945CD-5E95-4015-9A74-1393BBD9E4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reless router"/>
        </a:ext>
      </dgm:extLst>
    </dgm:pt>
    <dgm:pt modelId="{E9DB7616-3AB0-43C7-9FB4-32D17E61D773}" type="pres">
      <dgm:prSet presAssocID="{700945CD-5E95-4015-9A74-1393BBD9E4AA}" presName="spaceRect" presStyleCnt="0"/>
      <dgm:spPr/>
    </dgm:pt>
    <dgm:pt modelId="{35B70F98-570D-49EB-9D65-B529F9FC2BC7}" type="pres">
      <dgm:prSet presAssocID="{700945CD-5E95-4015-9A74-1393BBD9E4AA}" presName="parTx" presStyleLbl="revTx" presStyleIdx="0" presStyleCnt="3">
        <dgm:presLayoutVars>
          <dgm:chMax val="0"/>
          <dgm:chPref val="0"/>
        </dgm:presLayoutVars>
      </dgm:prSet>
      <dgm:spPr/>
    </dgm:pt>
    <dgm:pt modelId="{CAEF1C05-2C75-49FC-831E-DB4EF746DDFE}" type="pres">
      <dgm:prSet presAssocID="{EEDE5D52-518F-4CDE-A2C3-30BB1DC63271}" presName="sibTrans" presStyleCnt="0"/>
      <dgm:spPr/>
    </dgm:pt>
    <dgm:pt modelId="{4EBB255F-9E46-40CD-837E-38C83EFF3897}" type="pres">
      <dgm:prSet presAssocID="{F42C31F0-60B5-4ED5-BF34-8600820DFA35}" presName="compNode" presStyleCnt="0"/>
      <dgm:spPr/>
    </dgm:pt>
    <dgm:pt modelId="{A691423E-2A2B-4A2D-B3BB-0F89EE4A9278}" type="pres">
      <dgm:prSet presAssocID="{F42C31F0-60B5-4ED5-BF34-8600820DFA35}" presName="bgRect" presStyleLbl="bgShp" presStyleIdx="1" presStyleCnt="3"/>
      <dgm:spPr/>
    </dgm:pt>
    <dgm:pt modelId="{B8865797-726C-4E84-BB68-6CEA4AD6D6C1}" type="pres">
      <dgm:prSet presAssocID="{F42C31F0-60B5-4ED5-BF34-8600820DFA3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9403B4AD-20CD-4A11-819D-E0106464277A}" type="pres">
      <dgm:prSet presAssocID="{F42C31F0-60B5-4ED5-BF34-8600820DFA35}" presName="spaceRect" presStyleCnt="0"/>
      <dgm:spPr/>
    </dgm:pt>
    <dgm:pt modelId="{DF8584B5-1C45-4D96-9A1B-54520064442F}" type="pres">
      <dgm:prSet presAssocID="{F42C31F0-60B5-4ED5-BF34-8600820DFA35}" presName="parTx" presStyleLbl="revTx" presStyleIdx="1" presStyleCnt="3">
        <dgm:presLayoutVars>
          <dgm:chMax val="0"/>
          <dgm:chPref val="0"/>
        </dgm:presLayoutVars>
      </dgm:prSet>
      <dgm:spPr/>
    </dgm:pt>
    <dgm:pt modelId="{D493C439-B96E-4111-B351-6DCEDC1E7292}" type="pres">
      <dgm:prSet presAssocID="{B37317D8-E236-46B1-8F6B-05FFB1785370}" presName="sibTrans" presStyleCnt="0"/>
      <dgm:spPr/>
    </dgm:pt>
    <dgm:pt modelId="{F665BA8D-E7D0-489A-80E4-DC2F0DCAF909}" type="pres">
      <dgm:prSet presAssocID="{330AA80A-F6F5-4D5A-87BB-9D756469A0EF}" presName="compNode" presStyleCnt="0"/>
      <dgm:spPr/>
    </dgm:pt>
    <dgm:pt modelId="{34A460F9-4FE1-4AC8-B056-768F6DA45147}" type="pres">
      <dgm:prSet presAssocID="{330AA80A-F6F5-4D5A-87BB-9D756469A0EF}" presName="bgRect" presStyleLbl="bgShp" presStyleIdx="2" presStyleCnt="3"/>
      <dgm:spPr/>
    </dgm:pt>
    <dgm:pt modelId="{4541D6E4-C0BF-48BD-861B-B97DF6AB330F}" type="pres">
      <dgm:prSet presAssocID="{330AA80A-F6F5-4D5A-87BB-9D756469A0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adio"/>
        </a:ext>
      </dgm:extLst>
    </dgm:pt>
    <dgm:pt modelId="{399B7116-FBDC-49A9-9419-CA90A34538A9}" type="pres">
      <dgm:prSet presAssocID="{330AA80A-F6F5-4D5A-87BB-9D756469A0EF}" presName="spaceRect" presStyleCnt="0"/>
      <dgm:spPr/>
    </dgm:pt>
    <dgm:pt modelId="{D2009864-D636-44A4-9C9B-60DB48FE64CA}" type="pres">
      <dgm:prSet presAssocID="{330AA80A-F6F5-4D5A-87BB-9D756469A0EF}" presName="parTx" presStyleLbl="revTx" presStyleIdx="2" presStyleCnt="3">
        <dgm:presLayoutVars>
          <dgm:chMax val="0"/>
          <dgm:chPref val="0"/>
        </dgm:presLayoutVars>
      </dgm:prSet>
      <dgm:spPr/>
    </dgm:pt>
  </dgm:ptLst>
  <dgm:cxnLst>
    <dgm:cxn modelId="{39821218-7258-4894-801A-AB10101C711F}" type="presOf" srcId="{F42C31F0-60B5-4ED5-BF34-8600820DFA35}" destId="{DF8584B5-1C45-4D96-9A1B-54520064442F}" srcOrd="0" destOrd="0" presId="urn:microsoft.com/office/officeart/2018/2/layout/IconVerticalSolidList"/>
    <dgm:cxn modelId="{E879311D-2430-484D-9F39-7F32B499BBB5}" srcId="{1363CE6A-D7DF-4793-B22D-75A6BFB33416}" destId="{330AA80A-F6F5-4D5A-87BB-9D756469A0EF}" srcOrd="2" destOrd="0" parTransId="{C87326A5-11FE-4E14-9C86-DDBDD6D7DBA1}" sibTransId="{B3FE344B-0406-416E-A600-B5E6581D87E0}"/>
    <dgm:cxn modelId="{E0AC5E52-DFB4-4546-BAD9-FA399A3E32FA}" type="presOf" srcId="{1363CE6A-D7DF-4793-B22D-75A6BFB33416}" destId="{67283DFD-E589-4B7D-BA95-646B529533BC}" srcOrd="0" destOrd="0" presId="urn:microsoft.com/office/officeart/2018/2/layout/IconVerticalSolidList"/>
    <dgm:cxn modelId="{F057BC86-148F-41C0-8AB7-81C2A60821C7}" srcId="{1363CE6A-D7DF-4793-B22D-75A6BFB33416}" destId="{700945CD-5E95-4015-9A74-1393BBD9E4AA}" srcOrd="0" destOrd="0" parTransId="{7A5618C2-8D0F-48F2-A603-85FDF707C11C}" sibTransId="{EEDE5D52-518F-4CDE-A2C3-30BB1DC63271}"/>
    <dgm:cxn modelId="{B26E36AA-DBB9-464E-A413-2DDAC878BFFC}" type="presOf" srcId="{330AA80A-F6F5-4D5A-87BB-9D756469A0EF}" destId="{D2009864-D636-44A4-9C9B-60DB48FE64CA}" srcOrd="0" destOrd="0" presId="urn:microsoft.com/office/officeart/2018/2/layout/IconVerticalSolidList"/>
    <dgm:cxn modelId="{9F46C6E1-0754-40E5-B34C-7DF0EE766D14}" srcId="{1363CE6A-D7DF-4793-B22D-75A6BFB33416}" destId="{F42C31F0-60B5-4ED5-BF34-8600820DFA35}" srcOrd="1" destOrd="0" parTransId="{91844162-4CF6-4AC5-B3A8-ACBE0BD8CD45}" sibTransId="{B37317D8-E236-46B1-8F6B-05FFB1785370}"/>
    <dgm:cxn modelId="{7D734EE5-EE3A-4AF7-922F-18EC94D43097}" type="presOf" srcId="{700945CD-5E95-4015-9A74-1393BBD9E4AA}" destId="{35B70F98-570D-49EB-9D65-B529F9FC2BC7}" srcOrd="0" destOrd="0" presId="urn:microsoft.com/office/officeart/2018/2/layout/IconVerticalSolidList"/>
    <dgm:cxn modelId="{5EFF5337-B562-4B3A-9A54-9F5BD93942B0}" type="presParOf" srcId="{67283DFD-E589-4B7D-BA95-646B529533BC}" destId="{45076568-ACC6-46C2-A6EE-C4CBDD0B1F05}" srcOrd="0" destOrd="0" presId="urn:microsoft.com/office/officeart/2018/2/layout/IconVerticalSolidList"/>
    <dgm:cxn modelId="{04678903-C0C9-460A-B0C7-92259750E7BA}" type="presParOf" srcId="{45076568-ACC6-46C2-A6EE-C4CBDD0B1F05}" destId="{79F8150B-F84B-41E1-AD61-7516C4ED98C0}" srcOrd="0" destOrd="0" presId="urn:microsoft.com/office/officeart/2018/2/layout/IconVerticalSolidList"/>
    <dgm:cxn modelId="{DAB6A88F-4E6E-41F6-B1BD-61294498403F}" type="presParOf" srcId="{45076568-ACC6-46C2-A6EE-C4CBDD0B1F05}" destId="{A6E013C5-868B-4D89-8B9B-C1614C1EC7B5}" srcOrd="1" destOrd="0" presId="urn:microsoft.com/office/officeart/2018/2/layout/IconVerticalSolidList"/>
    <dgm:cxn modelId="{A39E7AF9-799A-4355-BFCD-2CECFA4C51BE}" type="presParOf" srcId="{45076568-ACC6-46C2-A6EE-C4CBDD0B1F05}" destId="{E9DB7616-3AB0-43C7-9FB4-32D17E61D773}" srcOrd="2" destOrd="0" presId="urn:microsoft.com/office/officeart/2018/2/layout/IconVerticalSolidList"/>
    <dgm:cxn modelId="{ED00A8AA-43C6-4653-A10D-93F892731152}" type="presParOf" srcId="{45076568-ACC6-46C2-A6EE-C4CBDD0B1F05}" destId="{35B70F98-570D-49EB-9D65-B529F9FC2BC7}" srcOrd="3" destOrd="0" presId="urn:microsoft.com/office/officeart/2018/2/layout/IconVerticalSolidList"/>
    <dgm:cxn modelId="{C9D5EAC7-5779-4FD1-B54A-129FE0449C66}" type="presParOf" srcId="{67283DFD-E589-4B7D-BA95-646B529533BC}" destId="{CAEF1C05-2C75-49FC-831E-DB4EF746DDFE}" srcOrd="1" destOrd="0" presId="urn:microsoft.com/office/officeart/2018/2/layout/IconVerticalSolidList"/>
    <dgm:cxn modelId="{D2007402-399A-4529-9A74-82A67F39897A}" type="presParOf" srcId="{67283DFD-E589-4B7D-BA95-646B529533BC}" destId="{4EBB255F-9E46-40CD-837E-38C83EFF3897}" srcOrd="2" destOrd="0" presId="urn:microsoft.com/office/officeart/2018/2/layout/IconVerticalSolidList"/>
    <dgm:cxn modelId="{4E29B8CF-27AF-4243-BFF4-4E240DC5074F}" type="presParOf" srcId="{4EBB255F-9E46-40CD-837E-38C83EFF3897}" destId="{A691423E-2A2B-4A2D-B3BB-0F89EE4A9278}" srcOrd="0" destOrd="0" presId="urn:microsoft.com/office/officeart/2018/2/layout/IconVerticalSolidList"/>
    <dgm:cxn modelId="{1636857B-1749-466F-A86C-947E93AA1F57}" type="presParOf" srcId="{4EBB255F-9E46-40CD-837E-38C83EFF3897}" destId="{B8865797-726C-4E84-BB68-6CEA4AD6D6C1}" srcOrd="1" destOrd="0" presId="urn:microsoft.com/office/officeart/2018/2/layout/IconVerticalSolidList"/>
    <dgm:cxn modelId="{51E06FC8-573C-459A-8576-A1FFC7EB5241}" type="presParOf" srcId="{4EBB255F-9E46-40CD-837E-38C83EFF3897}" destId="{9403B4AD-20CD-4A11-819D-E0106464277A}" srcOrd="2" destOrd="0" presId="urn:microsoft.com/office/officeart/2018/2/layout/IconVerticalSolidList"/>
    <dgm:cxn modelId="{BD4B9787-AFF4-4131-A6DC-EF7592B2281E}" type="presParOf" srcId="{4EBB255F-9E46-40CD-837E-38C83EFF3897}" destId="{DF8584B5-1C45-4D96-9A1B-54520064442F}" srcOrd="3" destOrd="0" presId="urn:microsoft.com/office/officeart/2018/2/layout/IconVerticalSolidList"/>
    <dgm:cxn modelId="{77407595-05D9-4301-960F-374B113194EA}" type="presParOf" srcId="{67283DFD-E589-4B7D-BA95-646B529533BC}" destId="{D493C439-B96E-4111-B351-6DCEDC1E7292}" srcOrd="3" destOrd="0" presId="urn:microsoft.com/office/officeart/2018/2/layout/IconVerticalSolidList"/>
    <dgm:cxn modelId="{CDED202C-726F-4A59-A36E-ADC412B26151}" type="presParOf" srcId="{67283DFD-E589-4B7D-BA95-646B529533BC}" destId="{F665BA8D-E7D0-489A-80E4-DC2F0DCAF909}" srcOrd="4" destOrd="0" presId="urn:microsoft.com/office/officeart/2018/2/layout/IconVerticalSolidList"/>
    <dgm:cxn modelId="{9732ED5F-FC81-460E-93FE-BDDDE85E430D}" type="presParOf" srcId="{F665BA8D-E7D0-489A-80E4-DC2F0DCAF909}" destId="{34A460F9-4FE1-4AC8-B056-768F6DA45147}" srcOrd="0" destOrd="0" presId="urn:microsoft.com/office/officeart/2018/2/layout/IconVerticalSolidList"/>
    <dgm:cxn modelId="{A60B89F7-4772-493D-83D3-191EB82EFEDA}" type="presParOf" srcId="{F665BA8D-E7D0-489A-80E4-DC2F0DCAF909}" destId="{4541D6E4-C0BF-48BD-861B-B97DF6AB330F}" srcOrd="1" destOrd="0" presId="urn:microsoft.com/office/officeart/2018/2/layout/IconVerticalSolidList"/>
    <dgm:cxn modelId="{F3D2D42E-77D1-4728-9FC5-C9973869D1C3}" type="presParOf" srcId="{F665BA8D-E7D0-489A-80E4-DC2F0DCAF909}" destId="{399B7116-FBDC-49A9-9419-CA90A34538A9}" srcOrd="2" destOrd="0" presId="urn:microsoft.com/office/officeart/2018/2/layout/IconVerticalSolidList"/>
    <dgm:cxn modelId="{7060C7A1-DAF4-4A9F-9A84-93C0980CF241}" type="presParOf" srcId="{F665BA8D-E7D0-489A-80E4-DC2F0DCAF909}" destId="{D2009864-D636-44A4-9C9B-60DB48FE64C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36D13-453E-084C-BEEC-3762BC613237}">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F53C41-4236-584A-8398-8F49222504CB}">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IoT emerging and promising technology</a:t>
          </a:r>
        </a:p>
      </dsp:txBody>
      <dsp:txXfrm>
        <a:off x="0" y="2124"/>
        <a:ext cx="10515600" cy="724514"/>
      </dsp:txXfrm>
    </dsp:sp>
    <dsp:sp modelId="{F97573F5-5133-1141-9F6C-523772B3EA15}">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6F56DE-350D-6C45-96FA-544EB2B2C3B3}">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Interconnect devices with many using cellular technologies such as 2G, 3G, and 4G</a:t>
          </a:r>
        </a:p>
      </dsp:txBody>
      <dsp:txXfrm>
        <a:off x="0" y="726639"/>
        <a:ext cx="10515600" cy="724514"/>
      </dsp:txXfrm>
    </dsp:sp>
    <dsp:sp modelId="{AC776FDE-A560-5242-B97B-4CA8AA9DC173}">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27337-9651-BB4E-9108-766FE8CC85D2}">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Currently used by IoT but not fully optimized for IoT applications</a:t>
          </a:r>
        </a:p>
      </dsp:txBody>
      <dsp:txXfrm>
        <a:off x="0" y="1451154"/>
        <a:ext cx="10515600" cy="724514"/>
      </dsp:txXfrm>
    </dsp:sp>
    <dsp:sp modelId="{A37720BD-4046-9942-BBE8-6D08F6FAECC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A08914-F1D5-9846-BC43-591377A58E0D}">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IoT devices introduce unique challenges</a:t>
          </a:r>
        </a:p>
      </dsp:txBody>
      <dsp:txXfrm>
        <a:off x="0" y="2175669"/>
        <a:ext cx="10515600" cy="724514"/>
      </dsp:txXfrm>
    </dsp:sp>
    <dsp:sp modelId="{5A054834-74CE-FA45-B7C1-9470EAAB9234}">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7BC3B-322C-7844-BD52-4E238693EBE0}">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Challenge on how 5G mobile networks will meet diverse requirements of IoT</a:t>
          </a:r>
        </a:p>
      </dsp:txBody>
      <dsp:txXfrm>
        <a:off x="0" y="2900183"/>
        <a:ext cx="10515600" cy="724514"/>
      </dsp:txXfrm>
    </dsp:sp>
    <dsp:sp modelId="{A4F012CE-B83A-7948-B9E2-9357744E9A0E}">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B2CCEF-10E1-E640-B725-D6D9F5086921}">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Next generation 5G mobile networks ensure that massive devices and new services are efficiently supported</a:t>
          </a:r>
        </a:p>
      </dsp:txBody>
      <dsp:txXfrm>
        <a:off x="0" y="3624698"/>
        <a:ext cx="10515600" cy="7245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646E0-1CF3-443A-9998-040BD8CD8E78}">
      <dsp:nvSpPr>
        <dsp:cNvPr id="0" name=""/>
        <dsp:cNvSpPr/>
      </dsp:nvSpPr>
      <dsp:spPr>
        <a:xfrm>
          <a:off x="973190" y="986724"/>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097DB-00F7-45E6-B636-7C573C4F8E9D}">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EC4932-7486-4551-852A-2805926DA353}">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Basic Protocol: Named Data Retrieval</a:t>
          </a:r>
        </a:p>
      </dsp:txBody>
      <dsp:txXfrm>
        <a:off x="569079" y="2644614"/>
        <a:ext cx="2072362" cy="720000"/>
      </dsp:txXfrm>
    </dsp:sp>
    <dsp:sp modelId="{02D24F33-6B70-4E5A-9F9F-E3460ECDA6AC}">
      <dsp:nvSpPr>
        <dsp:cNvPr id="0" name=""/>
        <dsp:cNvSpPr/>
      </dsp:nvSpPr>
      <dsp:spPr>
        <a:xfrm>
          <a:off x="3408216" y="986724"/>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CD38E5-AD19-48EC-973F-BB27687365DD}">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CA97AA-9E21-4C2D-876D-75758A2462CB}">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Data-centric Security</a:t>
          </a:r>
        </a:p>
      </dsp:txBody>
      <dsp:txXfrm>
        <a:off x="3004105" y="2644614"/>
        <a:ext cx="2072362" cy="720000"/>
      </dsp:txXfrm>
    </dsp:sp>
    <dsp:sp modelId="{03D92F0E-78C6-4C1C-A7E0-B054DE587BB7}">
      <dsp:nvSpPr>
        <dsp:cNvPr id="0" name=""/>
        <dsp:cNvSpPr/>
      </dsp:nvSpPr>
      <dsp:spPr>
        <a:xfrm>
          <a:off x="5843242" y="986724"/>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8060ED-E352-44AC-89BC-FCBE9EED910F}">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0DD6C4-F6F2-42AF-A25B-2827DB19FC26}">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Name-based Forwarding</a:t>
          </a:r>
        </a:p>
      </dsp:txBody>
      <dsp:txXfrm>
        <a:off x="5439131" y="2644614"/>
        <a:ext cx="2072362" cy="720000"/>
      </dsp:txXfrm>
    </dsp:sp>
    <dsp:sp modelId="{395BE37A-8985-4928-881C-BED597A5B6CE}">
      <dsp:nvSpPr>
        <dsp:cNvPr id="0" name=""/>
        <dsp:cNvSpPr/>
      </dsp:nvSpPr>
      <dsp:spPr>
        <a:xfrm>
          <a:off x="8278268" y="986724"/>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752DB-68A5-42BC-9335-D77A2EA55FF3}">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D0DA65-EC30-4F66-BEC2-A5A95DF856B6}">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In-network Storage</a:t>
          </a:r>
        </a:p>
      </dsp:txBody>
      <dsp:txXfrm>
        <a:off x="7874157" y="2644614"/>
        <a:ext cx="2072362"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1F5EB-3350-534E-ADA7-A6A0F8E5F538}">
      <dsp:nvSpPr>
        <dsp:cNvPr id="0" name=""/>
        <dsp:cNvSpPr/>
      </dsp:nvSpPr>
      <dsp:spPr>
        <a:xfrm>
          <a:off x="0" y="101843"/>
          <a:ext cx="626364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Naming Things, Devices, and their Data</a:t>
          </a:r>
        </a:p>
      </dsp:txBody>
      <dsp:txXfrm>
        <a:off x="29271" y="131114"/>
        <a:ext cx="6205098" cy="541083"/>
      </dsp:txXfrm>
    </dsp:sp>
    <dsp:sp modelId="{C47D3175-3CBE-F14E-9C86-05DCCD205F1C}">
      <dsp:nvSpPr>
        <dsp:cNvPr id="0" name=""/>
        <dsp:cNvSpPr/>
      </dsp:nvSpPr>
      <dsp:spPr>
        <a:xfrm>
          <a:off x="0" y="773468"/>
          <a:ext cx="6263640" cy="599625"/>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Bootstrapping and Discovery</a:t>
          </a:r>
        </a:p>
      </dsp:txBody>
      <dsp:txXfrm>
        <a:off x="29271" y="802739"/>
        <a:ext cx="6205098" cy="541083"/>
      </dsp:txXfrm>
    </dsp:sp>
    <dsp:sp modelId="{9EEB61A4-B5E3-B54A-A89F-38201A881EDE}">
      <dsp:nvSpPr>
        <dsp:cNvPr id="0" name=""/>
        <dsp:cNvSpPr/>
      </dsp:nvSpPr>
      <dsp:spPr>
        <a:xfrm>
          <a:off x="0" y="1445093"/>
          <a:ext cx="6263640" cy="599625"/>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Schematizing Trust</a:t>
          </a:r>
        </a:p>
      </dsp:txBody>
      <dsp:txXfrm>
        <a:off x="29271" y="1474364"/>
        <a:ext cx="6205098" cy="541083"/>
      </dsp:txXfrm>
    </dsp:sp>
    <dsp:sp modelId="{658122BC-E832-D648-8611-F4E165F83411}">
      <dsp:nvSpPr>
        <dsp:cNvPr id="0" name=""/>
        <dsp:cNvSpPr/>
      </dsp:nvSpPr>
      <dsp:spPr>
        <a:xfrm>
          <a:off x="0" y="2116718"/>
          <a:ext cx="6263640" cy="599625"/>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Name-Based Access Control</a:t>
          </a:r>
        </a:p>
      </dsp:txBody>
      <dsp:txXfrm>
        <a:off x="29271" y="2145989"/>
        <a:ext cx="6205098" cy="541083"/>
      </dsp:txXfrm>
    </dsp:sp>
    <dsp:sp modelId="{BEEF2171-26EE-9F43-8F62-D16F0DEDA640}">
      <dsp:nvSpPr>
        <dsp:cNvPr id="0" name=""/>
        <dsp:cNvSpPr/>
      </dsp:nvSpPr>
      <dsp:spPr>
        <a:xfrm>
          <a:off x="0" y="2788343"/>
          <a:ext cx="6263640" cy="599625"/>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Data Aggregation</a:t>
          </a:r>
        </a:p>
      </dsp:txBody>
      <dsp:txXfrm>
        <a:off x="29271" y="2817614"/>
        <a:ext cx="6205098" cy="541083"/>
      </dsp:txXfrm>
    </dsp:sp>
    <dsp:sp modelId="{C97E09E6-B466-774F-B67A-C86FCF0A4EF4}">
      <dsp:nvSpPr>
        <dsp:cNvPr id="0" name=""/>
        <dsp:cNvSpPr/>
      </dsp:nvSpPr>
      <dsp:spPr>
        <a:xfrm>
          <a:off x="0" y="3459969"/>
          <a:ext cx="6263640" cy="599625"/>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Application-Level Publish-Subscribe</a:t>
          </a:r>
        </a:p>
      </dsp:txBody>
      <dsp:txXfrm>
        <a:off x="29271" y="3489240"/>
        <a:ext cx="6205098" cy="541083"/>
      </dsp:txXfrm>
    </dsp:sp>
    <dsp:sp modelId="{5ED8B256-908A-CB4E-9401-5916CE57ABC1}">
      <dsp:nvSpPr>
        <dsp:cNvPr id="0" name=""/>
        <dsp:cNvSpPr/>
      </dsp:nvSpPr>
      <dsp:spPr>
        <a:xfrm>
          <a:off x="0" y="4131594"/>
          <a:ext cx="6263640" cy="599625"/>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Sync: Efficient Multi-Party Communication</a:t>
          </a:r>
        </a:p>
      </dsp:txBody>
      <dsp:txXfrm>
        <a:off x="29271" y="4160865"/>
        <a:ext cx="6205098" cy="541083"/>
      </dsp:txXfrm>
    </dsp:sp>
    <dsp:sp modelId="{E5424939-6003-2940-9A02-A2A4C71AD97D}">
      <dsp:nvSpPr>
        <dsp:cNvPr id="0" name=""/>
        <dsp:cNvSpPr/>
      </dsp:nvSpPr>
      <dsp:spPr>
        <a:xfrm>
          <a:off x="0" y="4803219"/>
          <a:ext cx="6263640" cy="5996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Integration IoT with Global Internet</a:t>
          </a:r>
        </a:p>
      </dsp:txBody>
      <dsp:txXfrm>
        <a:off x="29271" y="4832490"/>
        <a:ext cx="6205098" cy="5410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359CF-45F3-4D13-A530-4F351352F3E2}">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8D425-66CE-42E2-A2E5-60B34913F097}">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3254B-4758-41A1-805E-01F41F0ED9FB}">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Scalability</a:t>
          </a:r>
        </a:p>
      </dsp:txBody>
      <dsp:txXfrm>
        <a:off x="692764" y="1407"/>
        <a:ext cx="9822835" cy="599796"/>
      </dsp:txXfrm>
    </dsp:sp>
    <dsp:sp modelId="{6767D696-CF13-4D3D-8DB6-36EDA90692C5}">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3465BD-C9A3-472B-8272-232130D82D79}">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98C85D-31B4-4116-903E-48AA2FA7665F}">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Network Management</a:t>
          </a:r>
        </a:p>
      </dsp:txBody>
      <dsp:txXfrm>
        <a:off x="692764" y="751152"/>
        <a:ext cx="9822835" cy="599796"/>
      </dsp:txXfrm>
    </dsp:sp>
    <dsp:sp modelId="{7C0341DA-F44C-4E6A-BB77-39D7BEB10F70}">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B61920-B91E-4DFC-BBD6-5FAAB7E38C42}">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0D83DA-1A3D-462E-A6B2-4E27E72714A4}">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Interoperability and Heterogeneity</a:t>
          </a:r>
        </a:p>
      </dsp:txBody>
      <dsp:txXfrm>
        <a:off x="692764" y="1500898"/>
        <a:ext cx="9822835" cy="599796"/>
      </dsp:txXfrm>
    </dsp:sp>
    <dsp:sp modelId="{C3A8C98F-914A-48F6-9EBC-93501C4F6574}">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421E5-C699-45D4-B4A2-39AF8A299735}">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A6EE7-0E8B-4432-903D-C90A9B71FBCF}">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Security and Privacy</a:t>
          </a:r>
        </a:p>
      </dsp:txBody>
      <dsp:txXfrm>
        <a:off x="692764" y="2250643"/>
        <a:ext cx="9822835" cy="599796"/>
      </dsp:txXfrm>
    </dsp:sp>
    <dsp:sp modelId="{993ADDD3-FEF1-45FF-94CB-03D31035E19C}">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73F59-58FD-4307-9AFB-8C59D3BF9CFD}">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B2C2F1-12E8-4F8D-9CAE-2BDD663665EC}">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Network Mobility and Coverage</a:t>
          </a:r>
        </a:p>
      </dsp:txBody>
      <dsp:txXfrm>
        <a:off x="692764" y="3000388"/>
        <a:ext cx="9822835" cy="599796"/>
      </dsp:txXfrm>
    </dsp:sp>
    <dsp:sp modelId="{65B2AB45-87DE-4381-8B9F-C8E2936DCA22}">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479BFA-1DC5-411B-8FEE-82F4C6BBF8DC}">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03550-BE62-4629-8DC5-8AC5AB7AA445}">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Network Congestion and Overload</a:t>
          </a:r>
        </a:p>
      </dsp:txBody>
      <dsp:txXfrm>
        <a:off x="692764" y="3750134"/>
        <a:ext cx="9822835" cy="599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39ED2-CD9B-424B-B8C4-69B7524C5A63}">
      <dsp:nvSpPr>
        <dsp:cNvPr id="0" name=""/>
        <dsp:cNvSpPr/>
      </dsp:nvSpPr>
      <dsp:spPr>
        <a:xfrm>
          <a:off x="1020487" y="735775"/>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96CDF9-7775-4F0F-98E1-C131F122C10E}">
      <dsp:nvSpPr>
        <dsp:cNvPr id="0" name=""/>
        <dsp:cNvSpPr/>
      </dsp:nvSpPr>
      <dsp:spPr>
        <a:xfrm>
          <a:off x="393" y="1958168"/>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Background IoT</a:t>
          </a:r>
        </a:p>
      </dsp:txBody>
      <dsp:txXfrm>
        <a:off x="393" y="1958168"/>
        <a:ext cx="3138750" cy="470812"/>
      </dsp:txXfrm>
    </dsp:sp>
    <dsp:sp modelId="{55499A4B-3576-44F9-9097-157DE4F4FE62}">
      <dsp:nvSpPr>
        <dsp:cNvPr id="0" name=""/>
        <dsp:cNvSpPr/>
      </dsp:nvSpPr>
      <dsp:spPr>
        <a:xfrm>
          <a:off x="393" y="2486577"/>
          <a:ext cx="3138750" cy="112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IoT application requirements</a:t>
          </a:r>
        </a:p>
        <a:p>
          <a:pPr marL="0" lvl="0" indent="0" algn="ctr" defTabSz="533400">
            <a:lnSpc>
              <a:spcPct val="90000"/>
            </a:lnSpc>
            <a:spcBef>
              <a:spcPct val="0"/>
            </a:spcBef>
            <a:spcAft>
              <a:spcPct val="35000"/>
            </a:spcAft>
            <a:buNone/>
          </a:pPr>
          <a:r>
            <a:rPr lang="en-US" sz="1200" kern="1200"/>
            <a:t>Latency Critical IoT</a:t>
          </a:r>
        </a:p>
        <a:p>
          <a:pPr marL="0" lvl="0" indent="0" algn="ctr" defTabSz="533400">
            <a:lnSpc>
              <a:spcPct val="90000"/>
            </a:lnSpc>
            <a:spcBef>
              <a:spcPct val="0"/>
            </a:spcBef>
            <a:spcAft>
              <a:spcPct val="35000"/>
            </a:spcAft>
            <a:buNone/>
          </a:pPr>
          <a:r>
            <a:rPr lang="en-US" sz="1200" kern="1200"/>
            <a:t>Characteristics of IoT</a:t>
          </a:r>
        </a:p>
        <a:p>
          <a:pPr marL="0" lvl="0" indent="0" algn="ctr" defTabSz="533400">
            <a:lnSpc>
              <a:spcPct val="90000"/>
            </a:lnSpc>
            <a:spcBef>
              <a:spcPct val="0"/>
            </a:spcBef>
            <a:spcAft>
              <a:spcPct val="35000"/>
            </a:spcAft>
            <a:buNone/>
          </a:pPr>
          <a:r>
            <a:rPr lang="en-US" sz="1200" kern="1200"/>
            <a:t>IoT Design Requirements</a:t>
          </a:r>
        </a:p>
        <a:p>
          <a:pPr marL="0" lvl="0" indent="0" algn="ctr" defTabSz="533400">
            <a:lnSpc>
              <a:spcPct val="90000"/>
            </a:lnSpc>
            <a:spcBef>
              <a:spcPct val="0"/>
            </a:spcBef>
            <a:spcAft>
              <a:spcPct val="35000"/>
            </a:spcAft>
            <a:buNone/>
          </a:pPr>
          <a:r>
            <a:rPr lang="en-US" sz="1200" kern="1200"/>
            <a:t>IoT Challenges</a:t>
          </a:r>
        </a:p>
      </dsp:txBody>
      <dsp:txXfrm>
        <a:off x="393" y="2486577"/>
        <a:ext cx="3138750" cy="1128985"/>
      </dsp:txXfrm>
    </dsp:sp>
    <dsp:sp modelId="{1235BED9-ECF0-4ADF-A92A-6A46CC7E31C3}">
      <dsp:nvSpPr>
        <dsp:cNvPr id="0" name=""/>
        <dsp:cNvSpPr/>
      </dsp:nvSpPr>
      <dsp:spPr>
        <a:xfrm>
          <a:off x="4708518" y="735775"/>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411B9A-5904-47C1-A300-F64CCDC0F3A6}">
      <dsp:nvSpPr>
        <dsp:cNvPr id="0" name=""/>
        <dsp:cNvSpPr/>
      </dsp:nvSpPr>
      <dsp:spPr>
        <a:xfrm>
          <a:off x="3688425" y="1958168"/>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5G Networks for IoT</a:t>
          </a:r>
        </a:p>
      </dsp:txBody>
      <dsp:txXfrm>
        <a:off x="3688425" y="1958168"/>
        <a:ext cx="3138750" cy="470812"/>
      </dsp:txXfrm>
    </dsp:sp>
    <dsp:sp modelId="{9CB2A133-7B7A-4F0B-A543-DE6E09752E19}">
      <dsp:nvSpPr>
        <dsp:cNvPr id="0" name=""/>
        <dsp:cNvSpPr/>
      </dsp:nvSpPr>
      <dsp:spPr>
        <a:xfrm>
          <a:off x="3688425" y="2486577"/>
          <a:ext cx="3138750" cy="1128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Existing Networks</a:t>
          </a:r>
        </a:p>
        <a:p>
          <a:pPr marL="0" lvl="0" indent="0" algn="ctr" defTabSz="533400">
            <a:lnSpc>
              <a:spcPct val="90000"/>
            </a:lnSpc>
            <a:spcBef>
              <a:spcPct val="0"/>
            </a:spcBef>
            <a:spcAft>
              <a:spcPct val="35000"/>
            </a:spcAft>
            <a:buNone/>
          </a:pPr>
          <a:r>
            <a:rPr lang="en-US" sz="1200" kern="1200"/>
            <a:t>Cellular Technology</a:t>
          </a:r>
        </a:p>
        <a:p>
          <a:pPr marL="0" lvl="0" indent="0" algn="ctr" defTabSz="533400">
            <a:lnSpc>
              <a:spcPct val="90000"/>
            </a:lnSpc>
            <a:spcBef>
              <a:spcPct val="0"/>
            </a:spcBef>
            <a:spcAft>
              <a:spcPct val="35000"/>
            </a:spcAft>
            <a:buNone/>
          </a:pPr>
          <a:r>
            <a:rPr lang="en-US" sz="1200" kern="1200"/>
            <a:t>Network Enabler</a:t>
          </a:r>
        </a:p>
        <a:p>
          <a:pPr marL="0" lvl="0" indent="0" algn="ctr" defTabSz="533400">
            <a:lnSpc>
              <a:spcPct val="90000"/>
            </a:lnSpc>
            <a:spcBef>
              <a:spcPct val="0"/>
            </a:spcBef>
            <a:spcAft>
              <a:spcPct val="35000"/>
            </a:spcAft>
            <a:buNone/>
          </a:pPr>
          <a:r>
            <a:rPr lang="en-US" sz="1200" kern="1200"/>
            <a:t>NDN</a:t>
          </a:r>
        </a:p>
        <a:p>
          <a:pPr marL="0" lvl="0" indent="0" algn="ctr" defTabSz="533400">
            <a:lnSpc>
              <a:spcPct val="90000"/>
            </a:lnSpc>
            <a:spcBef>
              <a:spcPct val="0"/>
            </a:spcBef>
            <a:spcAft>
              <a:spcPct val="35000"/>
            </a:spcAft>
            <a:buNone/>
          </a:pPr>
          <a:r>
            <a:rPr lang="en-US" sz="1200" kern="1200"/>
            <a:t>SDN</a:t>
          </a:r>
        </a:p>
      </dsp:txBody>
      <dsp:txXfrm>
        <a:off x="3688425" y="2486577"/>
        <a:ext cx="3138750" cy="1128985"/>
      </dsp:txXfrm>
    </dsp:sp>
    <dsp:sp modelId="{74D5A62A-317A-42D9-AE03-BEFE71F318B3}">
      <dsp:nvSpPr>
        <dsp:cNvPr id="0" name=""/>
        <dsp:cNvSpPr/>
      </dsp:nvSpPr>
      <dsp:spPr>
        <a:xfrm>
          <a:off x="8396550" y="735775"/>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FD5DCB-0591-4F85-9980-6960EE96A45F}">
      <dsp:nvSpPr>
        <dsp:cNvPr id="0" name=""/>
        <dsp:cNvSpPr/>
      </dsp:nvSpPr>
      <dsp:spPr>
        <a:xfrm>
          <a:off x="7376456" y="1958168"/>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Research Challenges and Future Directions</a:t>
          </a:r>
        </a:p>
      </dsp:txBody>
      <dsp:txXfrm>
        <a:off x="7376456" y="1958168"/>
        <a:ext cx="3138750" cy="470812"/>
      </dsp:txXfrm>
    </dsp:sp>
    <dsp:sp modelId="{6EBBB221-70B5-497C-9537-276780BFAC88}">
      <dsp:nvSpPr>
        <dsp:cNvPr id="0" name=""/>
        <dsp:cNvSpPr/>
      </dsp:nvSpPr>
      <dsp:spPr>
        <a:xfrm>
          <a:off x="7376456" y="2486577"/>
          <a:ext cx="3138750" cy="112898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C641A-98CC-CD4A-974C-A397283F9CD8}">
      <dsp:nvSpPr>
        <dsp:cNvPr id="0" name=""/>
        <dsp:cNvSpPr/>
      </dsp:nvSpPr>
      <dsp:spPr>
        <a:xfrm>
          <a:off x="0" y="1026773"/>
          <a:ext cx="6263640"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Smart Home</a:t>
          </a:r>
        </a:p>
      </dsp:txBody>
      <dsp:txXfrm>
        <a:off x="38638" y="1065411"/>
        <a:ext cx="6186364" cy="714229"/>
      </dsp:txXfrm>
    </dsp:sp>
    <dsp:sp modelId="{61881F7C-546A-5441-ABA9-DB06D3B30436}">
      <dsp:nvSpPr>
        <dsp:cNvPr id="0" name=""/>
        <dsp:cNvSpPr/>
      </dsp:nvSpPr>
      <dsp:spPr>
        <a:xfrm>
          <a:off x="0" y="1913318"/>
          <a:ext cx="6263640" cy="79150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Intelligent Transportation Systems</a:t>
          </a:r>
        </a:p>
      </dsp:txBody>
      <dsp:txXfrm>
        <a:off x="38638" y="1951956"/>
        <a:ext cx="6186364" cy="714229"/>
      </dsp:txXfrm>
    </dsp:sp>
    <dsp:sp modelId="{AD65844C-FBCB-7B48-96C1-1E9FDD3AE2F6}">
      <dsp:nvSpPr>
        <dsp:cNvPr id="0" name=""/>
        <dsp:cNvSpPr/>
      </dsp:nvSpPr>
      <dsp:spPr>
        <a:xfrm>
          <a:off x="0" y="2799864"/>
          <a:ext cx="6263640" cy="79150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Industrial</a:t>
          </a:r>
        </a:p>
      </dsp:txBody>
      <dsp:txXfrm>
        <a:off x="38638" y="2838502"/>
        <a:ext cx="6186364" cy="714229"/>
      </dsp:txXfrm>
    </dsp:sp>
    <dsp:sp modelId="{631041C0-30E3-D54C-9FE8-AFA5DB732FAE}">
      <dsp:nvSpPr>
        <dsp:cNvPr id="0" name=""/>
        <dsp:cNvSpPr/>
      </dsp:nvSpPr>
      <dsp:spPr>
        <a:xfrm>
          <a:off x="0" y="3686409"/>
          <a:ext cx="6263640" cy="7915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Smart Healthcare</a:t>
          </a:r>
        </a:p>
      </dsp:txBody>
      <dsp:txXfrm>
        <a:off x="38638" y="3725047"/>
        <a:ext cx="6186364" cy="714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B4F9A-D053-4906-8A72-52C9058C5E1B}">
      <dsp:nvSpPr>
        <dsp:cNvPr id="0" name=""/>
        <dsp:cNvSpPr/>
      </dsp:nvSpPr>
      <dsp:spPr>
        <a:xfrm>
          <a:off x="684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D82269-8EEC-4038-8243-C817C9ADC5C2}">
      <dsp:nvSpPr>
        <dsp:cNvPr id="0" name=""/>
        <dsp:cNvSpPr/>
      </dsp:nvSpPr>
      <dsp:spPr>
        <a:xfrm>
          <a:off x="918914"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0F4DA3-0E11-4487-97B8-8BE247C75DE4}">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Factory Automation</a:t>
          </a:r>
        </a:p>
      </dsp:txBody>
      <dsp:txXfrm>
        <a:off x="333914" y="2456402"/>
        <a:ext cx="1800000" cy="720000"/>
      </dsp:txXfrm>
    </dsp:sp>
    <dsp:sp modelId="{4FE9528A-FF5E-4A8A-AF99-0133D8E34A5F}">
      <dsp:nvSpPr>
        <dsp:cNvPr id="0" name=""/>
        <dsp:cNvSpPr/>
      </dsp:nvSpPr>
      <dsp:spPr>
        <a:xfrm>
          <a:off x="2799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D4C0B-1A2A-4BED-ABB9-9E1760D740C7}">
      <dsp:nvSpPr>
        <dsp:cNvPr id="0" name=""/>
        <dsp:cNvSpPr/>
      </dsp:nvSpPr>
      <dsp:spPr>
        <a:xfrm>
          <a:off x="3033914"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C160AD-09D2-434D-BF66-2719CDE34EF7}">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Process Automation</a:t>
          </a:r>
        </a:p>
      </dsp:txBody>
      <dsp:txXfrm>
        <a:off x="2448914" y="2456402"/>
        <a:ext cx="1800000" cy="720000"/>
      </dsp:txXfrm>
    </dsp:sp>
    <dsp:sp modelId="{E96BBCCB-07DA-45C5-9332-6BCE3C6E13A0}">
      <dsp:nvSpPr>
        <dsp:cNvPr id="0" name=""/>
        <dsp:cNvSpPr/>
      </dsp:nvSpPr>
      <dsp:spPr>
        <a:xfrm>
          <a:off x="4914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363055-05C4-4104-8A4A-FB086ACE11FB}">
      <dsp:nvSpPr>
        <dsp:cNvPr id="0" name=""/>
        <dsp:cNvSpPr/>
      </dsp:nvSpPr>
      <dsp:spPr>
        <a:xfrm>
          <a:off x="5148914"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642F55-042D-4246-A033-BCD30AE5CCBB}">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Smart Grids</a:t>
          </a:r>
        </a:p>
      </dsp:txBody>
      <dsp:txXfrm>
        <a:off x="4563914" y="2456402"/>
        <a:ext cx="1800000" cy="720000"/>
      </dsp:txXfrm>
    </dsp:sp>
    <dsp:sp modelId="{28B8BB7B-8A4D-47E7-A438-FEE3F77A0786}">
      <dsp:nvSpPr>
        <dsp:cNvPr id="0" name=""/>
        <dsp:cNvSpPr/>
      </dsp:nvSpPr>
      <dsp:spPr>
        <a:xfrm>
          <a:off x="7029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B28CD-0856-473E-9F7F-3CEAC74E82EE}">
      <dsp:nvSpPr>
        <dsp:cNvPr id="0" name=""/>
        <dsp:cNvSpPr/>
      </dsp:nvSpPr>
      <dsp:spPr>
        <a:xfrm>
          <a:off x="7263914"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C371A6-E15E-470A-8BE5-2573488C1DE0}">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Intelligent Transport Systems</a:t>
          </a:r>
        </a:p>
      </dsp:txBody>
      <dsp:txXfrm>
        <a:off x="6678914" y="2456402"/>
        <a:ext cx="1800000" cy="720000"/>
      </dsp:txXfrm>
    </dsp:sp>
    <dsp:sp modelId="{E5750ED4-F6A7-471A-B684-0EC99DA3E5F0}">
      <dsp:nvSpPr>
        <dsp:cNvPr id="0" name=""/>
        <dsp:cNvSpPr/>
      </dsp:nvSpPr>
      <dsp:spPr>
        <a:xfrm>
          <a:off x="9144914" y="1016402"/>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9F2F09-BCBF-4CFF-A584-4C1A3B42E86C}">
      <dsp:nvSpPr>
        <dsp:cNvPr id="0" name=""/>
        <dsp:cNvSpPr/>
      </dsp:nvSpPr>
      <dsp:spPr>
        <a:xfrm>
          <a:off x="9378914" y="125040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FA00A8-EC64-4ED9-81C7-17723530FEA4}">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Professional Audio</a:t>
          </a:r>
        </a:p>
      </dsp:txBody>
      <dsp:txXfrm>
        <a:off x="8793914" y="2456402"/>
        <a:ext cx="180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85F04-CAAE-43A8-85B9-816684B15EF0}">
      <dsp:nvSpPr>
        <dsp:cNvPr id="0" name=""/>
        <dsp:cNvSpPr/>
      </dsp:nvSpPr>
      <dsp:spPr>
        <a:xfrm>
          <a:off x="16799" y="601677"/>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4A2F58-8D28-4B40-B6A7-D712CCCB59D0}">
      <dsp:nvSpPr>
        <dsp:cNvPr id="0" name=""/>
        <dsp:cNvSpPr/>
      </dsp:nvSpPr>
      <dsp:spPr>
        <a:xfrm>
          <a:off x="143807" y="728685"/>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BAE680-6811-42B3-B964-C2F175635346}">
      <dsp:nvSpPr>
        <dsp:cNvPr id="0" name=""/>
        <dsp:cNvSpPr/>
      </dsp:nvSpPr>
      <dsp:spPr>
        <a:xfrm>
          <a:off x="751199" y="601677"/>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Low Device Cost</a:t>
          </a:r>
        </a:p>
      </dsp:txBody>
      <dsp:txXfrm>
        <a:off x="751199" y="601677"/>
        <a:ext cx="1425599" cy="604800"/>
      </dsp:txXfrm>
    </dsp:sp>
    <dsp:sp modelId="{072AC4EB-86B0-4307-ABDC-0504D3C038B9}">
      <dsp:nvSpPr>
        <dsp:cNvPr id="0" name=""/>
        <dsp:cNvSpPr/>
      </dsp:nvSpPr>
      <dsp:spPr>
        <a:xfrm>
          <a:off x="2425199" y="601677"/>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29925-6148-4C13-8090-064937E386C4}">
      <dsp:nvSpPr>
        <dsp:cNvPr id="0" name=""/>
        <dsp:cNvSpPr/>
      </dsp:nvSpPr>
      <dsp:spPr>
        <a:xfrm>
          <a:off x="2552208" y="728685"/>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1BFDEB-BD59-46D0-B2BD-E249EBF3E41A}">
      <dsp:nvSpPr>
        <dsp:cNvPr id="0" name=""/>
        <dsp:cNvSpPr/>
      </dsp:nvSpPr>
      <dsp:spPr>
        <a:xfrm>
          <a:off x="3159600" y="601677"/>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Low Deployment Cost</a:t>
          </a:r>
        </a:p>
      </dsp:txBody>
      <dsp:txXfrm>
        <a:off x="3159600" y="601677"/>
        <a:ext cx="1425599" cy="604800"/>
      </dsp:txXfrm>
    </dsp:sp>
    <dsp:sp modelId="{A5C7A4AB-5943-4B31-BF45-C6B36211A191}">
      <dsp:nvSpPr>
        <dsp:cNvPr id="0" name=""/>
        <dsp:cNvSpPr/>
      </dsp:nvSpPr>
      <dsp:spPr>
        <a:xfrm>
          <a:off x="4833599" y="601677"/>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86614-975F-4165-BBD6-671709ADCCCD}">
      <dsp:nvSpPr>
        <dsp:cNvPr id="0" name=""/>
        <dsp:cNvSpPr/>
      </dsp:nvSpPr>
      <dsp:spPr>
        <a:xfrm>
          <a:off x="4960608" y="728685"/>
          <a:ext cx="350784" cy="3507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9E1AC3-6F9B-47DE-B587-B8529FB0D41E}">
      <dsp:nvSpPr>
        <dsp:cNvPr id="0" name=""/>
        <dsp:cNvSpPr/>
      </dsp:nvSpPr>
      <dsp:spPr>
        <a:xfrm>
          <a:off x="5568000" y="601677"/>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Long Battery Life</a:t>
          </a:r>
        </a:p>
      </dsp:txBody>
      <dsp:txXfrm>
        <a:off x="5568000" y="601677"/>
        <a:ext cx="1425599" cy="604800"/>
      </dsp:txXfrm>
    </dsp:sp>
    <dsp:sp modelId="{20ABAFED-0539-4B5D-B834-99466B128A05}">
      <dsp:nvSpPr>
        <dsp:cNvPr id="0" name=""/>
        <dsp:cNvSpPr/>
      </dsp:nvSpPr>
      <dsp:spPr>
        <a:xfrm>
          <a:off x="16799" y="1700696"/>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65F4B-4D29-4D51-A170-70A3AAA04315}">
      <dsp:nvSpPr>
        <dsp:cNvPr id="0" name=""/>
        <dsp:cNvSpPr/>
      </dsp:nvSpPr>
      <dsp:spPr>
        <a:xfrm>
          <a:off x="143807" y="1827704"/>
          <a:ext cx="350784" cy="3507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E3415-19DB-411F-8A86-26E9FBB4F8A1}">
      <dsp:nvSpPr>
        <dsp:cNvPr id="0" name=""/>
        <dsp:cNvSpPr/>
      </dsp:nvSpPr>
      <dsp:spPr>
        <a:xfrm>
          <a:off x="751199" y="170069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Extended Coverage</a:t>
          </a:r>
        </a:p>
      </dsp:txBody>
      <dsp:txXfrm>
        <a:off x="751199" y="1700696"/>
        <a:ext cx="1425599" cy="604800"/>
      </dsp:txXfrm>
    </dsp:sp>
    <dsp:sp modelId="{46F83F80-1C6B-4FC1-B1C9-70D51E50004E}">
      <dsp:nvSpPr>
        <dsp:cNvPr id="0" name=""/>
        <dsp:cNvSpPr/>
      </dsp:nvSpPr>
      <dsp:spPr>
        <a:xfrm>
          <a:off x="2425199" y="1700696"/>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A7BD8E-2C48-4637-A8C6-E4CC9F6B1381}">
      <dsp:nvSpPr>
        <dsp:cNvPr id="0" name=""/>
        <dsp:cNvSpPr/>
      </dsp:nvSpPr>
      <dsp:spPr>
        <a:xfrm>
          <a:off x="2552208" y="1827704"/>
          <a:ext cx="350784" cy="3507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5DD05F-4C7F-4CE3-BB96-90CACC4B441F}">
      <dsp:nvSpPr>
        <dsp:cNvPr id="0" name=""/>
        <dsp:cNvSpPr/>
      </dsp:nvSpPr>
      <dsp:spPr>
        <a:xfrm>
          <a:off x="3159600" y="170069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Security and Privacy</a:t>
          </a:r>
        </a:p>
      </dsp:txBody>
      <dsp:txXfrm>
        <a:off x="3159600" y="1700696"/>
        <a:ext cx="1425599" cy="604800"/>
      </dsp:txXfrm>
    </dsp:sp>
    <dsp:sp modelId="{1B407E7A-842C-48E3-A2E0-D2536064BE7E}">
      <dsp:nvSpPr>
        <dsp:cNvPr id="0" name=""/>
        <dsp:cNvSpPr/>
      </dsp:nvSpPr>
      <dsp:spPr>
        <a:xfrm>
          <a:off x="4833599" y="1700696"/>
          <a:ext cx="604800" cy="60480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25BC33-966D-4EAE-AEC1-3B12ACBEDE98}">
      <dsp:nvSpPr>
        <dsp:cNvPr id="0" name=""/>
        <dsp:cNvSpPr/>
      </dsp:nvSpPr>
      <dsp:spPr>
        <a:xfrm>
          <a:off x="4960608" y="1827704"/>
          <a:ext cx="350784" cy="3507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337829-8D25-40C8-8C81-81A823582101}">
      <dsp:nvSpPr>
        <dsp:cNvPr id="0" name=""/>
        <dsp:cNvSpPr/>
      </dsp:nvSpPr>
      <dsp:spPr>
        <a:xfrm>
          <a:off x="5568000" y="1700696"/>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100000"/>
            </a:lnSpc>
            <a:spcBef>
              <a:spcPct val="0"/>
            </a:spcBef>
            <a:spcAft>
              <a:spcPct val="35000"/>
            </a:spcAft>
            <a:buNone/>
          </a:pPr>
          <a:r>
            <a:rPr lang="en-US" sz="1300" kern="1200"/>
            <a:t>Support for Massive Number of Devices</a:t>
          </a:r>
        </a:p>
      </dsp:txBody>
      <dsp:txXfrm>
        <a:off x="5568000" y="1700696"/>
        <a:ext cx="1425599" cy="60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AE7C2-C9E3-D34E-B096-9292AEB948AE}">
      <dsp:nvSpPr>
        <dsp:cNvPr id="0" name=""/>
        <dsp:cNvSpPr/>
      </dsp:nvSpPr>
      <dsp:spPr>
        <a:xfrm>
          <a:off x="1232" y="1295358"/>
          <a:ext cx="2883806" cy="144190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Complex Solutions to Simple Communication Needs</a:t>
          </a:r>
        </a:p>
      </dsp:txBody>
      <dsp:txXfrm>
        <a:off x="43464" y="1337590"/>
        <a:ext cx="2799342" cy="1357439"/>
      </dsp:txXfrm>
    </dsp:sp>
    <dsp:sp modelId="{4F02862F-A528-DA4D-9807-DBA2B90F1238}">
      <dsp:nvSpPr>
        <dsp:cNvPr id="0" name=""/>
        <dsp:cNvSpPr/>
      </dsp:nvSpPr>
      <dsp:spPr>
        <a:xfrm>
          <a:off x="3605991" y="1295358"/>
          <a:ext cx="2883806" cy="144190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Limitations of Channel- and Session-based Security</a:t>
          </a:r>
        </a:p>
      </dsp:txBody>
      <dsp:txXfrm>
        <a:off x="3648223" y="1337590"/>
        <a:ext cx="2799342" cy="1357439"/>
      </dsp:txXfrm>
    </dsp:sp>
    <dsp:sp modelId="{7C6E079F-AECE-684C-8FB8-1F7A2D4862CC}">
      <dsp:nvSpPr>
        <dsp:cNvPr id="0" name=""/>
        <dsp:cNvSpPr/>
      </dsp:nvSpPr>
      <dsp:spPr>
        <a:xfrm>
          <a:off x="7210749" y="1295358"/>
          <a:ext cx="2883806" cy="144190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a:t>Poor Integration of Local Communication</a:t>
          </a:r>
        </a:p>
      </dsp:txBody>
      <dsp:txXfrm>
        <a:off x="7252981" y="1337590"/>
        <a:ext cx="2799342" cy="13574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C3D13-3ADD-1642-98F9-C7EAF9F70B3A}">
      <dsp:nvSpPr>
        <dsp:cNvPr id="0" name=""/>
        <dsp:cNvSpPr/>
      </dsp:nvSpPr>
      <dsp:spPr>
        <a:xfrm>
          <a:off x="0" y="24579"/>
          <a:ext cx="10515600"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What makes it complex: communication technology diversity and resource constraints</a:t>
          </a:r>
        </a:p>
      </dsp:txBody>
      <dsp:txXfrm>
        <a:off x="60199" y="84778"/>
        <a:ext cx="10395202" cy="1112781"/>
      </dsp:txXfrm>
    </dsp:sp>
    <dsp:sp modelId="{26B2E088-D8DB-0340-8045-BA448D987299}">
      <dsp:nvSpPr>
        <dsp:cNvPr id="0" name=""/>
        <dsp:cNvSpPr/>
      </dsp:nvSpPr>
      <dsp:spPr>
        <a:xfrm>
          <a:off x="0" y="1347039"/>
          <a:ext cx="10515600"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Significant amount of effort expended in current systems to get devices to communicate by using existing protocol suite</a:t>
          </a:r>
        </a:p>
      </dsp:txBody>
      <dsp:txXfrm>
        <a:off x="60199" y="1407238"/>
        <a:ext cx="10395202" cy="1112781"/>
      </dsp:txXfrm>
    </dsp:sp>
    <dsp:sp modelId="{EBA9489A-7880-9A45-9533-C568C0135A68}">
      <dsp:nvSpPr>
        <dsp:cNvPr id="0" name=""/>
        <dsp:cNvSpPr/>
      </dsp:nvSpPr>
      <dsp:spPr>
        <a:xfrm>
          <a:off x="0" y="2580219"/>
          <a:ext cx="10515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JUST to communicate not even work with them yet</a:t>
          </a:r>
        </a:p>
      </dsp:txBody>
      <dsp:txXfrm>
        <a:off x="0" y="2580219"/>
        <a:ext cx="10515600" cy="513360"/>
      </dsp:txXfrm>
    </dsp:sp>
    <dsp:sp modelId="{4B35266B-F1BA-194B-B62D-201AB72AF50D}">
      <dsp:nvSpPr>
        <dsp:cNvPr id="0" name=""/>
        <dsp:cNvSpPr/>
      </dsp:nvSpPr>
      <dsp:spPr>
        <a:xfrm>
          <a:off x="0" y="3093579"/>
          <a:ext cx="10515600" cy="12331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Dynamically changing environment</a:t>
          </a:r>
        </a:p>
      </dsp:txBody>
      <dsp:txXfrm>
        <a:off x="60199" y="3153778"/>
        <a:ext cx="10395202" cy="11127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97F71-950D-3943-A115-D622D673C17F}">
      <dsp:nvSpPr>
        <dsp:cNvPr id="0" name=""/>
        <dsp:cNvSpPr/>
      </dsp:nvSpPr>
      <dsp:spPr>
        <a:xfrm>
          <a:off x="0" y="90856"/>
          <a:ext cx="5482281" cy="19240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Security approaches used in common internet applications are not a good fit for IoT</a:t>
          </a:r>
        </a:p>
      </dsp:txBody>
      <dsp:txXfrm>
        <a:off x="93925" y="184781"/>
        <a:ext cx="5294431" cy="1736215"/>
      </dsp:txXfrm>
    </dsp:sp>
    <dsp:sp modelId="{29186A80-4723-7946-B392-89331BC75C3B}">
      <dsp:nvSpPr>
        <dsp:cNvPr id="0" name=""/>
        <dsp:cNvSpPr/>
      </dsp:nvSpPr>
      <dsp:spPr>
        <a:xfrm>
          <a:off x="0" y="2078282"/>
          <a:ext cx="5482281" cy="192406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IoT made up of heterogenous devices, overlapping networks with different administrative domains and intermittent connectivity via multiple communication channels per device</a:t>
          </a:r>
        </a:p>
      </dsp:txBody>
      <dsp:txXfrm>
        <a:off x="93925" y="2172207"/>
        <a:ext cx="5294431" cy="1736215"/>
      </dsp:txXfrm>
    </dsp:sp>
    <dsp:sp modelId="{5F5517D9-4CBE-4C42-B878-98CE488DB9C4}">
      <dsp:nvSpPr>
        <dsp:cNvPr id="0" name=""/>
        <dsp:cNvSpPr/>
      </dsp:nvSpPr>
      <dsp:spPr>
        <a:xfrm>
          <a:off x="0" y="4065707"/>
          <a:ext cx="5482281" cy="192406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Securing channel or session between devices does not tackle how to express identity of a thing beyond address of devices</a:t>
          </a:r>
        </a:p>
      </dsp:txBody>
      <dsp:txXfrm>
        <a:off x="93925" y="4159632"/>
        <a:ext cx="5294431" cy="1736215"/>
      </dsp:txXfrm>
    </dsp:sp>
    <dsp:sp modelId="{A6A8C7B6-29D8-4B48-A203-4A0E795ECA50}">
      <dsp:nvSpPr>
        <dsp:cNvPr id="0" name=""/>
        <dsp:cNvSpPr/>
      </dsp:nvSpPr>
      <dsp:spPr>
        <a:xfrm>
          <a:off x="0" y="5989772"/>
          <a:ext cx="5482281"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062"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solidFill>
                <a:schemeClr val="bg1"/>
              </a:solidFill>
            </a:rPr>
            <a:t>How handle key distribution itself?</a:t>
          </a:r>
        </a:p>
        <a:p>
          <a:pPr marL="171450" lvl="1" indent="-171450" algn="l" defTabSz="755650">
            <a:lnSpc>
              <a:spcPct val="90000"/>
            </a:lnSpc>
            <a:spcBef>
              <a:spcPct val="0"/>
            </a:spcBef>
            <a:spcAft>
              <a:spcPct val="20000"/>
            </a:spcAft>
            <a:buChar char="•"/>
          </a:pPr>
          <a:r>
            <a:rPr lang="en-US" sz="1700" kern="1200" dirty="0">
              <a:solidFill>
                <a:schemeClr val="bg1"/>
              </a:solidFill>
            </a:rPr>
            <a:t>Integrity between communication elements?</a:t>
          </a:r>
        </a:p>
      </dsp:txBody>
      <dsp:txXfrm>
        <a:off x="0" y="5989772"/>
        <a:ext cx="5482281" cy="592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150B-F84B-41E1-AD61-7516C4ED98C0}">
      <dsp:nvSpPr>
        <dsp:cNvPr id="0" name=""/>
        <dsp:cNvSpPr/>
      </dsp:nvSpPr>
      <dsp:spPr>
        <a:xfrm>
          <a:off x="0" y="695"/>
          <a:ext cx="6117335" cy="16272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013C5-868B-4D89-8B9B-C1614C1EC7B5}">
      <dsp:nvSpPr>
        <dsp:cNvPr id="0" name=""/>
        <dsp:cNvSpPr/>
      </dsp:nvSpPr>
      <dsp:spPr>
        <a:xfrm>
          <a:off x="492238" y="366823"/>
          <a:ext cx="894979" cy="894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B70F98-570D-49EB-9D65-B529F9FC2BC7}">
      <dsp:nvSpPr>
        <dsp:cNvPr id="0" name=""/>
        <dsp:cNvSpPr/>
      </dsp:nvSpPr>
      <dsp:spPr>
        <a:xfrm>
          <a:off x="1879455" y="695"/>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90000"/>
            </a:lnSpc>
            <a:spcBef>
              <a:spcPct val="0"/>
            </a:spcBef>
            <a:spcAft>
              <a:spcPct val="35000"/>
            </a:spcAft>
            <a:buNone/>
          </a:pPr>
          <a:r>
            <a:rPr lang="en-US" sz="2500" kern="1200"/>
            <a:t>Software-Defined Wireless Sensor Network</a:t>
          </a:r>
        </a:p>
      </dsp:txBody>
      <dsp:txXfrm>
        <a:off x="1879455" y="695"/>
        <a:ext cx="4237880" cy="1627234"/>
      </dsp:txXfrm>
    </dsp:sp>
    <dsp:sp modelId="{A691423E-2A2B-4A2D-B3BB-0F89EE4A9278}">
      <dsp:nvSpPr>
        <dsp:cNvPr id="0" name=""/>
        <dsp:cNvSpPr/>
      </dsp:nvSpPr>
      <dsp:spPr>
        <a:xfrm>
          <a:off x="0" y="2034738"/>
          <a:ext cx="6117335" cy="16272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865797-726C-4E84-BB68-6CEA4AD6D6C1}">
      <dsp:nvSpPr>
        <dsp:cNvPr id="0" name=""/>
        <dsp:cNvSpPr/>
      </dsp:nvSpPr>
      <dsp:spPr>
        <a:xfrm>
          <a:off x="492238" y="2400866"/>
          <a:ext cx="894979" cy="894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8584B5-1C45-4D96-9A1B-54520064442F}">
      <dsp:nvSpPr>
        <dsp:cNvPr id="0" name=""/>
        <dsp:cNvSpPr/>
      </dsp:nvSpPr>
      <dsp:spPr>
        <a:xfrm>
          <a:off x="1879455" y="2034738"/>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90000"/>
            </a:lnSpc>
            <a:spcBef>
              <a:spcPct val="0"/>
            </a:spcBef>
            <a:spcAft>
              <a:spcPct val="35000"/>
            </a:spcAft>
            <a:buNone/>
          </a:pPr>
          <a:r>
            <a:rPr lang="en-US" sz="2500" kern="1200"/>
            <a:t>Network Function Virtualization</a:t>
          </a:r>
        </a:p>
      </dsp:txBody>
      <dsp:txXfrm>
        <a:off x="1879455" y="2034738"/>
        <a:ext cx="4237880" cy="1627234"/>
      </dsp:txXfrm>
    </dsp:sp>
    <dsp:sp modelId="{34A460F9-4FE1-4AC8-B056-768F6DA45147}">
      <dsp:nvSpPr>
        <dsp:cNvPr id="0" name=""/>
        <dsp:cNvSpPr/>
      </dsp:nvSpPr>
      <dsp:spPr>
        <a:xfrm>
          <a:off x="0" y="4068781"/>
          <a:ext cx="6117335" cy="162723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1D6E4-C0BF-48BD-861B-B97DF6AB330F}">
      <dsp:nvSpPr>
        <dsp:cNvPr id="0" name=""/>
        <dsp:cNvSpPr/>
      </dsp:nvSpPr>
      <dsp:spPr>
        <a:xfrm>
          <a:off x="492238" y="4434909"/>
          <a:ext cx="894979" cy="894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009864-D636-44A4-9C9B-60DB48FE64CA}">
      <dsp:nvSpPr>
        <dsp:cNvPr id="0" name=""/>
        <dsp:cNvSpPr/>
      </dsp:nvSpPr>
      <dsp:spPr>
        <a:xfrm>
          <a:off x="1879455" y="4068781"/>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1111250">
            <a:lnSpc>
              <a:spcPct val="90000"/>
            </a:lnSpc>
            <a:spcBef>
              <a:spcPct val="0"/>
            </a:spcBef>
            <a:spcAft>
              <a:spcPct val="35000"/>
            </a:spcAft>
            <a:buNone/>
          </a:pPr>
          <a:r>
            <a:rPr lang="en-US" sz="2500" kern="1200"/>
            <a:t>Cognitive Radio Networks</a:t>
          </a:r>
        </a:p>
      </dsp:txBody>
      <dsp:txXfrm>
        <a:off x="1879455" y="4068781"/>
        <a:ext cx="4237880" cy="16272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F203D-F4EE-484E-8CA0-B257848653CB}" type="datetimeFigureOut">
              <a:rPr lang="en-US" smtClean="0"/>
              <a:t>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3AE92-0662-FA42-886E-816AD525F1C0}" type="slidenum">
              <a:rPr lang="en-US" smtClean="0"/>
              <a:t>‹#›</a:t>
            </a:fld>
            <a:endParaRPr lang="en-US"/>
          </a:p>
        </p:txBody>
      </p:sp>
    </p:spTree>
    <p:extLst>
      <p:ext uri="{BB962C8B-B14F-4D97-AF65-F5344CB8AC3E}">
        <p14:creationId xmlns:p14="http://schemas.microsoft.com/office/powerpoint/2010/main" val="120322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real-time parking management,</a:t>
            </a:r>
          </a:p>
          <a:p>
            <a:r>
              <a:rPr lang="en-US" dirty="0"/>
              <a:t>speed alerts, electronic toll collection,</a:t>
            </a:r>
          </a:p>
          <a:p>
            <a:r>
              <a:rPr lang="en-US" dirty="0"/>
              <a:t>RFID radio waves to identify people for automated ticketing (far away car, not in sight)</a:t>
            </a:r>
          </a:p>
          <a:p>
            <a:r>
              <a:rPr lang="en-US" dirty="0"/>
              <a:t>on board unit for toll purposes</a:t>
            </a:r>
          </a:p>
        </p:txBody>
      </p:sp>
      <p:sp>
        <p:nvSpPr>
          <p:cNvPr id="4" name="Slide Number Placeholder 3"/>
          <p:cNvSpPr>
            <a:spLocks noGrp="1"/>
          </p:cNvSpPr>
          <p:nvPr>
            <p:ph type="sldNum" sz="quarter" idx="5"/>
          </p:nvPr>
        </p:nvSpPr>
        <p:spPr/>
        <p:txBody>
          <a:bodyPr/>
          <a:lstStyle/>
          <a:p>
            <a:fld id="{4513AE92-0662-FA42-886E-816AD525F1C0}" type="slidenum">
              <a:rPr lang="en-US" smtClean="0"/>
              <a:t>7</a:t>
            </a:fld>
            <a:endParaRPr lang="en-US"/>
          </a:p>
        </p:txBody>
      </p:sp>
    </p:spTree>
    <p:extLst>
      <p:ext uri="{BB962C8B-B14F-4D97-AF65-F5344CB8AC3E}">
        <p14:creationId xmlns:p14="http://schemas.microsoft.com/office/powerpoint/2010/main" val="9121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service </a:t>
            </a:r>
            <a:r>
              <a:rPr lang="en-US" dirty="0" err="1"/>
              <a:t>requrirements</a:t>
            </a:r>
            <a:r>
              <a:rPr lang="en-US" dirty="0"/>
              <a:t>, based on wearable things, low latency, high versatility,  scalability, efficiently enabling Massive to </a:t>
            </a:r>
            <a:r>
              <a:rPr lang="en-US" dirty="0" err="1"/>
              <a:t>Cirtical</a:t>
            </a:r>
            <a:r>
              <a:rPr lang="en-US" dirty="0"/>
              <a:t> IoT applications</a:t>
            </a:r>
          </a:p>
          <a:p>
            <a:r>
              <a:rPr lang="en-US" dirty="0"/>
              <a:t>However conventional network structures is outdated to support these features for IOT architecture, network ever changing, current don’t enable ever-growing network technologies</a:t>
            </a:r>
          </a:p>
        </p:txBody>
      </p:sp>
      <p:sp>
        <p:nvSpPr>
          <p:cNvPr id="4" name="Slide Number Placeholder 3"/>
          <p:cNvSpPr>
            <a:spLocks noGrp="1"/>
          </p:cNvSpPr>
          <p:nvPr>
            <p:ph type="sldNum" sz="quarter" idx="5"/>
          </p:nvPr>
        </p:nvSpPr>
        <p:spPr/>
        <p:txBody>
          <a:bodyPr/>
          <a:lstStyle/>
          <a:p>
            <a:fld id="{4513AE92-0662-FA42-886E-816AD525F1C0}" type="slidenum">
              <a:rPr lang="en-US" smtClean="0"/>
              <a:t>28</a:t>
            </a:fld>
            <a:endParaRPr lang="en-US"/>
          </a:p>
        </p:txBody>
      </p:sp>
    </p:spTree>
    <p:extLst>
      <p:ext uri="{BB962C8B-B14F-4D97-AF65-F5344CB8AC3E}">
        <p14:creationId xmlns:p14="http://schemas.microsoft.com/office/powerpoint/2010/main" val="314008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3AE92-0662-FA42-886E-816AD525F1C0}" type="slidenum">
              <a:rPr lang="en-US" smtClean="0"/>
              <a:t>41</a:t>
            </a:fld>
            <a:endParaRPr lang="en-US"/>
          </a:p>
        </p:txBody>
      </p:sp>
    </p:spTree>
    <p:extLst>
      <p:ext uri="{BB962C8B-B14F-4D97-AF65-F5344CB8AC3E}">
        <p14:creationId xmlns:p14="http://schemas.microsoft.com/office/powerpoint/2010/main" val="87902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3AE92-0662-FA42-886E-816AD525F1C0}" type="slidenum">
              <a:rPr lang="en-US" smtClean="0"/>
              <a:t>42</a:t>
            </a:fld>
            <a:endParaRPr lang="en-US"/>
          </a:p>
        </p:txBody>
      </p:sp>
    </p:spTree>
    <p:extLst>
      <p:ext uri="{BB962C8B-B14F-4D97-AF65-F5344CB8AC3E}">
        <p14:creationId xmlns:p14="http://schemas.microsoft.com/office/powerpoint/2010/main" val="329023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SCADA systems</a:t>
            </a:r>
          </a:p>
          <a:p>
            <a:r>
              <a:rPr lang="en-US" dirty="0"/>
              <a:t>EX: </a:t>
            </a:r>
          </a:p>
        </p:txBody>
      </p:sp>
      <p:sp>
        <p:nvSpPr>
          <p:cNvPr id="4" name="Slide Number Placeholder 3"/>
          <p:cNvSpPr>
            <a:spLocks noGrp="1"/>
          </p:cNvSpPr>
          <p:nvPr>
            <p:ph type="sldNum" sz="quarter" idx="5"/>
          </p:nvPr>
        </p:nvSpPr>
        <p:spPr/>
        <p:txBody>
          <a:bodyPr/>
          <a:lstStyle/>
          <a:p>
            <a:fld id="{4513AE92-0662-FA42-886E-816AD525F1C0}" type="slidenum">
              <a:rPr lang="en-US" smtClean="0"/>
              <a:t>8</a:t>
            </a:fld>
            <a:endParaRPr lang="en-US"/>
          </a:p>
        </p:txBody>
      </p:sp>
    </p:spTree>
    <p:extLst>
      <p:ext uri="{BB962C8B-B14F-4D97-AF65-F5344CB8AC3E}">
        <p14:creationId xmlns:p14="http://schemas.microsoft.com/office/powerpoint/2010/main" val="17648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Wear RFID badge</a:t>
            </a:r>
          </a:p>
          <a:p>
            <a:r>
              <a:rPr lang="en-US" dirty="0"/>
              <a:t>Hand wash stations every point have RFID  reader, every time washed reader records users identity and length of stay in front of reader</a:t>
            </a:r>
          </a:p>
        </p:txBody>
      </p:sp>
      <p:sp>
        <p:nvSpPr>
          <p:cNvPr id="4" name="Slide Number Placeholder 3"/>
          <p:cNvSpPr>
            <a:spLocks noGrp="1"/>
          </p:cNvSpPr>
          <p:nvPr>
            <p:ph type="sldNum" sz="quarter" idx="5"/>
          </p:nvPr>
        </p:nvSpPr>
        <p:spPr/>
        <p:txBody>
          <a:bodyPr/>
          <a:lstStyle/>
          <a:p>
            <a:fld id="{4513AE92-0662-FA42-886E-816AD525F1C0}" type="slidenum">
              <a:rPr lang="en-US" smtClean="0"/>
              <a:t>9</a:t>
            </a:fld>
            <a:endParaRPr lang="en-US"/>
          </a:p>
        </p:txBody>
      </p:sp>
    </p:spTree>
    <p:extLst>
      <p:ext uri="{BB962C8B-B14F-4D97-AF65-F5344CB8AC3E}">
        <p14:creationId xmlns:p14="http://schemas.microsoft.com/office/powerpoint/2010/main" val="84884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in requirements</a:t>
            </a:r>
          </a:p>
          <a:p>
            <a:r>
              <a:rPr lang="en-US" dirty="0"/>
              <a:t>IoT compromises diverse set of applications with varying requirements</a:t>
            </a:r>
          </a:p>
          <a:p>
            <a:r>
              <a:rPr lang="en-US" dirty="0"/>
              <a:t>Delay tolerant applications but also some that require low latency and high reliability</a:t>
            </a:r>
          </a:p>
          <a:p>
            <a:r>
              <a:rPr lang="en-US" dirty="0"/>
              <a:t>So heterogenous</a:t>
            </a:r>
          </a:p>
          <a:p>
            <a:r>
              <a:rPr lang="en-US" dirty="0"/>
              <a:t>Different applications require different reporting intervals</a:t>
            </a:r>
          </a:p>
          <a:p>
            <a:r>
              <a:rPr lang="en-US" dirty="0"/>
              <a:t>Like alarms in homes update interval much higher than smart cities where only daily uploads</a:t>
            </a:r>
          </a:p>
        </p:txBody>
      </p:sp>
      <p:sp>
        <p:nvSpPr>
          <p:cNvPr id="4" name="Slide Number Placeholder 3"/>
          <p:cNvSpPr>
            <a:spLocks noGrp="1"/>
          </p:cNvSpPr>
          <p:nvPr>
            <p:ph type="sldNum" sz="quarter" idx="5"/>
          </p:nvPr>
        </p:nvSpPr>
        <p:spPr/>
        <p:txBody>
          <a:bodyPr/>
          <a:lstStyle/>
          <a:p>
            <a:fld id="{4513AE92-0662-FA42-886E-816AD525F1C0}" type="slidenum">
              <a:rPr lang="en-US" smtClean="0"/>
              <a:t>10</a:t>
            </a:fld>
            <a:endParaRPr lang="en-US"/>
          </a:p>
        </p:txBody>
      </p:sp>
    </p:spTree>
    <p:extLst>
      <p:ext uri="{BB962C8B-B14F-4D97-AF65-F5344CB8AC3E}">
        <p14:creationId xmlns:p14="http://schemas.microsoft.com/office/powerpoint/2010/main" val="108974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13AE92-0662-FA42-886E-816AD525F1C0}" type="slidenum">
              <a:rPr lang="en-US" smtClean="0"/>
              <a:t>12</a:t>
            </a:fld>
            <a:endParaRPr lang="en-US"/>
          </a:p>
        </p:txBody>
      </p:sp>
    </p:spTree>
    <p:extLst>
      <p:ext uri="{BB962C8B-B14F-4D97-AF65-F5344CB8AC3E}">
        <p14:creationId xmlns:p14="http://schemas.microsoft.com/office/powerpoint/2010/main" val="121573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massive deployment of these services including low device cost……</a:t>
            </a:r>
          </a:p>
        </p:txBody>
      </p:sp>
      <p:sp>
        <p:nvSpPr>
          <p:cNvPr id="4" name="Slide Number Placeholder 3"/>
          <p:cNvSpPr>
            <a:spLocks noGrp="1"/>
          </p:cNvSpPr>
          <p:nvPr>
            <p:ph type="sldNum" sz="quarter" idx="5"/>
          </p:nvPr>
        </p:nvSpPr>
        <p:spPr/>
        <p:txBody>
          <a:bodyPr/>
          <a:lstStyle/>
          <a:p>
            <a:fld id="{4513AE92-0662-FA42-886E-816AD525F1C0}" type="slidenum">
              <a:rPr lang="en-US" smtClean="0"/>
              <a:t>17</a:t>
            </a:fld>
            <a:endParaRPr lang="en-US"/>
          </a:p>
        </p:txBody>
      </p:sp>
    </p:spTree>
    <p:extLst>
      <p:ext uri="{BB962C8B-B14F-4D97-AF65-F5344CB8AC3E}">
        <p14:creationId xmlns:p14="http://schemas.microsoft.com/office/powerpoint/2010/main" val="604566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features of currently prominent technologies for IoT and </a:t>
            </a:r>
            <a:r>
              <a:rPr lang="en-US" dirty="0" err="1"/>
              <a:t>catergorizes</a:t>
            </a:r>
            <a:r>
              <a:rPr lang="en-US" dirty="0"/>
              <a:t> into long-range networks and short-range networks and cellular technology</a:t>
            </a:r>
          </a:p>
          <a:p>
            <a:r>
              <a:rPr lang="en-US" dirty="0"/>
              <a:t>Long range networks support low-power and low-range connectivity solution for IoT applications</a:t>
            </a:r>
          </a:p>
        </p:txBody>
      </p:sp>
      <p:sp>
        <p:nvSpPr>
          <p:cNvPr id="4" name="Slide Number Placeholder 3"/>
          <p:cNvSpPr>
            <a:spLocks noGrp="1"/>
          </p:cNvSpPr>
          <p:nvPr>
            <p:ph type="sldNum" sz="quarter" idx="5"/>
          </p:nvPr>
        </p:nvSpPr>
        <p:spPr/>
        <p:txBody>
          <a:bodyPr/>
          <a:lstStyle/>
          <a:p>
            <a:fld id="{4513AE92-0662-FA42-886E-816AD525F1C0}" type="slidenum">
              <a:rPr lang="en-US" smtClean="0"/>
              <a:t>22</a:t>
            </a:fld>
            <a:endParaRPr lang="en-US"/>
          </a:p>
        </p:txBody>
      </p:sp>
    </p:spTree>
    <p:extLst>
      <p:ext uri="{BB962C8B-B14F-4D97-AF65-F5344CB8AC3E}">
        <p14:creationId xmlns:p14="http://schemas.microsoft.com/office/powerpoint/2010/main" val="4068274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Viable and best fit for for consumer use cases of IoT, may not be able to support for civic, industrial, and other related IoT applications for which demands are beyond capacity of their characteristic feature</a:t>
            </a:r>
          </a:p>
          <a:p>
            <a:r>
              <a:rPr lang="en-US" dirty="0"/>
              <a:t>Data rate: speed of data transfer through a channel, data rate dependent on bandwidth; higher </a:t>
            </a:r>
            <a:r>
              <a:rPr lang="en-US" dirty="0" err="1"/>
              <a:t>bandwitdth</a:t>
            </a:r>
            <a:r>
              <a:rPr lang="en-US" dirty="0"/>
              <a:t> higher throughput, bigger is faster but tradeoff with range; higher more interference</a:t>
            </a:r>
          </a:p>
        </p:txBody>
      </p:sp>
      <p:sp>
        <p:nvSpPr>
          <p:cNvPr id="4" name="Slide Number Placeholder 3"/>
          <p:cNvSpPr>
            <a:spLocks noGrp="1"/>
          </p:cNvSpPr>
          <p:nvPr>
            <p:ph type="sldNum" sz="quarter" idx="5"/>
          </p:nvPr>
        </p:nvSpPr>
        <p:spPr/>
        <p:txBody>
          <a:bodyPr/>
          <a:lstStyle/>
          <a:p>
            <a:fld id="{4513AE92-0662-FA42-886E-816AD525F1C0}" type="slidenum">
              <a:rPr lang="en-US" smtClean="0"/>
              <a:t>24</a:t>
            </a:fld>
            <a:endParaRPr lang="en-US"/>
          </a:p>
        </p:txBody>
      </p:sp>
    </p:spTree>
    <p:extLst>
      <p:ext uri="{BB962C8B-B14F-4D97-AF65-F5344CB8AC3E}">
        <p14:creationId xmlns:p14="http://schemas.microsoft.com/office/powerpoint/2010/main" val="47725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Vending Machines, Smart Metering, </a:t>
            </a:r>
            <a:r>
              <a:rPr lang="en-US" dirty="0" err="1"/>
              <a:t>Automatotive</a:t>
            </a:r>
            <a:r>
              <a:rPr lang="en-US" dirty="0"/>
              <a:t> Systems, smart home are provided by cellular technology</a:t>
            </a:r>
          </a:p>
        </p:txBody>
      </p:sp>
      <p:sp>
        <p:nvSpPr>
          <p:cNvPr id="4" name="Slide Number Placeholder 3"/>
          <p:cNvSpPr>
            <a:spLocks noGrp="1"/>
          </p:cNvSpPr>
          <p:nvPr>
            <p:ph type="sldNum" sz="quarter" idx="5"/>
          </p:nvPr>
        </p:nvSpPr>
        <p:spPr/>
        <p:txBody>
          <a:bodyPr/>
          <a:lstStyle/>
          <a:p>
            <a:fld id="{4513AE92-0662-FA42-886E-816AD525F1C0}" type="slidenum">
              <a:rPr lang="en-US" smtClean="0"/>
              <a:t>27</a:t>
            </a:fld>
            <a:endParaRPr lang="en-US"/>
          </a:p>
        </p:txBody>
      </p:sp>
    </p:spTree>
    <p:extLst>
      <p:ext uri="{BB962C8B-B14F-4D97-AF65-F5344CB8AC3E}">
        <p14:creationId xmlns:p14="http://schemas.microsoft.com/office/powerpoint/2010/main" val="1227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47C9F-144C-B245-B49C-E308019C0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058933-1A96-1240-AD9C-9D0328AED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22B74E-43EA-DD45-ADA3-16609DA653CA}"/>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5" name="Footer Placeholder 4">
            <a:extLst>
              <a:ext uri="{FF2B5EF4-FFF2-40B4-BE49-F238E27FC236}">
                <a16:creationId xmlns:a16="http://schemas.microsoft.com/office/drawing/2014/main" id="{5E292E23-8C51-C347-81AF-8D30557720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3730F-202C-6547-9D17-A7FB09250C91}"/>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1325561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0B103-DDE0-104C-A1E8-4A34EB0B4A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D1CB9B-4B96-1448-82B5-0A87F0462A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713C5C-0F00-1745-9423-2EC1D5362EE7}"/>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5" name="Footer Placeholder 4">
            <a:extLst>
              <a:ext uri="{FF2B5EF4-FFF2-40B4-BE49-F238E27FC236}">
                <a16:creationId xmlns:a16="http://schemas.microsoft.com/office/drawing/2014/main" id="{70485900-F703-7742-85EF-BF9BEEC17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31129-3BBD-854B-8228-063AA655E023}"/>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55289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7646BA-75C6-8847-8301-E430173C9A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09C1D9-CBE3-5345-9273-CE4D4CBA6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76D0D6-FD09-254F-8356-7077A813AD66}"/>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5" name="Footer Placeholder 4">
            <a:extLst>
              <a:ext uri="{FF2B5EF4-FFF2-40B4-BE49-F238E27FC236}">
                <a16:creationId xmlns:a16="http://schemas.microsoft.com/office/drawing/2014/main" id="{B091B2CB-F263-E242-B834-03CA0629FF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A49DE-0B54-3242-9960-851391B6444D}"/>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159402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5B43-BA3C-D640-8643-60B504670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52145-29EB-1941-86F6-D0A4C6A6F3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EB765-C8B2-DC43-8404-AE053E12ACBE}"/>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5" name="Footer Placeholder 4">
            <a:extLst>
              <a:ext uri="{FF2B5EF4-FFF2-40B4-BE49-F238E27FC236}">
                <a16:creationId xmlns:a16="http://schemas.microsoft.com/office/drawing/2014/main" id="{20EC083D-4775-954F-857F-43904C905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A7E5A-302A-B843-AA55-6BF4B2441CE8}"/>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154526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26EFC-EA79-FA40-A587-D4E3BA4F1D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9E4B41-1B05-FA4F-9FAE-960743B4E4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00777A-4F9A-3848-8778-3BAC00517AC2}"/>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5" name="Footer Placeholder 4">
            <a:extLst>
              <a:ext uri="{FF2B5EF4-FFF2-40B4-BE49-F238E27FC236}">
                <a16:creationId xmlns:a16="http://schemas.microsoft.com/office/drawing/2014/main" id="{5ED0B193-716C-5447-8214-C4B6C39B31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286B6-C496-CC46-A0CA-904366A10702}"/>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23665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4328E-48E7-DE43-9D05-635CC06591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EB186-4739-4449-A321-E44924DB8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A0371F-BD14-E646-A364-625881E9B1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3CB1B8-3EE6-4143-90C6-AE3CEB2C5123}"/>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6" name="Footer Placeholder 5">
            <a:extLst>
              <a:ext uri="{FF2B5EF4-FFF2-40B4-BE49-F238E27FC236}">
                <a16:creationId xmlns:a16="http://schemas.microsoft.com/office/drawing/2014/main" id="{A4B0B809-E012-BB46-A9FB-D120AAB988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F43F2-DFDE-384B-B71B-0D31DB6745F6}"/>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106536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ED37-98DB-E246-B858-E6C2AACDD9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611ABE-FCFA-A943-B33A-552A6A0DBD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D7FD57-6377-1348-A53F-2C74F09022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B51E46-42F4-2843-9DC7-3F65C8094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4705A1C-F7FD-DD42-9C30-75BD5C721F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87E05E-6BC3-904D-AD8A-442703BA58FF}"/>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8" name="Footer Placeholder 7">
            <a:extLst>
              <a:ext uri="{FF2B5EF4-FFF2-40B4-BE49-F238E27FC236}">
                <a16:creationId xmlns:a16="http://schemas.microsoft.com/office/drawing/2014/main" id="{1D1E063E-726B-CB4A-9103-F7E004E99B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A3C1C1-148C-6045-87B5-7449AC332716}"/>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1039014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14C5-9907-6744-AD80-8A2E181E30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B3DDD2-E333-4A48-A0D4-41A216E8DE73}"/>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4" name="Footer Placeholder 3">
            <a:extLst>
              <a:ext uri="{FF2B5EF4-FFF2-40B4-BE49-F238E27FC236}">
                <a16:creationId xmlns:a16="http://schemas.microsoft.com/office/drawing/2014/main" id="{64B3A457-C7A5-3747-A26C-30BE1CEB18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E29C74-0B6F-0C4B-84E8-6BE3D0F16D3E}"/>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334135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9B8E9-09DC-574E-86C0-EE08438FA9E9}"/>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3" name="Footer Placeholder 2">
            <a:extLst>
              <a:ext uri="{FF2B5EF4-FFF2-40B4-BE49-F238E27FC236}">
                <a16:creationId xmlns:a16="http://schemas.microsoft.com/office/drawing/2014/main" id="{2097DC07-FC7E-9D49-A833-6EAE233B8A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3F58DD-D3C5-9E48-87B7-A8532148E6DC}"/>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428803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83E2-93F2-BB44-B6C7-B58B6E6FE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508E8-ED34-C149-9C0F-5B32A85938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12231C-B5C7-DB4B-BF2A-7E9995E4D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0D675-154A-4143-99DC-F70585F3220D}"/>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6" name="Footer Placeholder 5">
            <a:extLst>
              <a:ext uri="{FF2B5EF4-FFF2-40B4-BE49-F238E27FC236}">
                <a16:creationId xmlns:a16="http://schemas.microsoft.com/office/drawing/2014/main" id="{D52C180B-B948-9940-8C9F-A4075F109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EDC69-6447-FF43-9BDD-F8D2904F70CB}"/>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79281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8845-A45F-604A-BE55-6E3A149380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1D78D3-1BAE-9649-94E8-910E0B3E2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A61B43-0A2D-6142-A9C5-A525A258B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59948-5517-504B-941C-E619079B03DE}"/>
              </a:ext>
            </a:extLst>
          </p:cNvPr>
          <p:cNvSpPr>
            <a:spLocks noGrp="1"/>
          </p:cNvSpPr>
          <p:nvPr>
            <p:ph type="dt" sz="half" idx="10"/>
          </p:nvPr>
        </p:nvSpPr>
        <p:spPr/>
        <p:txBody>
          <a:bodyPr/>
          <a:lstStyle/>
          <a:p>
            <a:fld id="{21B6C4DC-2BF1-6447-A962-B41AB320A647}" type="datetimeFigureOut">
              <a:rPr lang="en-US" smtClean="0"/>
              <a:t>10/20/21</a:t>
            </a:fld>
            <a:endParaRPr lang="en-US"/>
          </a:p>
        </p:txBody>
      </p:sp>
      <p:sp>
        <p:nvSpPr>
          <p:cNvPr id="6" name="Footer Placeholder 5">
            <a:extLst>
              <a:ext uri="{FF2B5EF4-FFF2-40B4-BE49-F238E27FC236}">
                <a16:creationId xmlns:a16="http://schemas.microsoft.com/office/drawing/2014/main" id="{D74FA227-2B87-D546-A473-316319007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FB5C2C-9A4C-B441-8AEB-E47E73FDFB21}"/>
              </a:ext>
            </a:extLst>
          </p:cNvPr>
          <p:cNvSpPr>
            <a:spLocks noGrp="1"/>
          </p:cNvSpPr>
          <p:nvPr>
            <p:ph type="sldNum" sz="quarter" idx="12"/>
          </p:nvPr>
        </p:nvSpPr>
        <p:spPr/>
        <p:txBody>
          <a:bodyPr/>
          <a:lstStyle/>
          <a:p>
            <a:fld id="{D9EEB474-74C0-E645-84A3-85846BC537FA}" type="slidenum">
              <a:rPr lang="en-US" smtClean="0"/>
              <a:t>‹#›</a:t>
            </a:fld>
            <a:endParaRPr lang="en-US"/>
          </a:p>
        </p:txBody>
      </p:sp>
    </p:spTree>
    <p:extLst>
      <p:ext uri="{BB962C8B-B14F-4D97-AF65-F5344CB8AC3E}">
        <p14:creationId xmlns:p14="http://schemas.microsoft.com/office/powerpoint/2010/main" val="1515477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255E6E-E06E-E44B-A93D-CC74F607C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A6CA3C-D0CD-144B-8DFE-795823EBF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CD1F6-ED4A-6A45-A24F-9D5D077A2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6C4DC-2BF1-6447-A962-B41AB320A647}" type="datetimeFigureOut">
              <a:rPr lang="en-US" smtClean="0"/>
              <a:t>10/20/21</a:t>
            </a:fld>
            <a:endParaRPr lang="en-US"/>
          </a:p>
        </p:txBody>
      </p:sp>
      <p:sp>
        <p:nvSpPr>
          <p:cNvPr id="5" name="Footer Placeholder 4">
            <a:extLst>
              <a:ext uri="{FF2B5EF4-FFF2-40B4-BE49-F238E27FC236}">
                <a16:creationId xmlns:a16="http://schemas.microsoft.com/office/drawing/2014/main" id="{DAE4FC55-5F62-A947-AAE8-7FA2C91D6D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5DEAAA-9E6E-004F-982C-01CF42D27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EB474-74C0-E645-84A3-85846BC537FA}" type="slidenum">
              <a:rPr lang="en-US" smtClean="0"/>
              <a:t>‹#›</a:t>
            </a:fld>
            <a:endParaRPr lang="en-US"/>
          </a:p>
        </p:txBody>
      </p:sp>
    </p:spTree>
    <p:extLst>
      <p:ext uri="{BB962C8B-B14F-4D97-AF65-F5344CB8AC3E}">
        <p14:creationId xmlns:p14="http://schemas.microsoft.com/office/powerpoint/2010/main" val="1890225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4.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a city skyline">
            <a:extLst>
              <a:ext uri="{FF2B5EF4-FFF2-40B4-BE49-F238E27FC236}">
                <a16:creationId xmlns:a16="http://schemas.microsoft.com/office/drawing/2014/main" id="{556777BC-87F0-44C0-B212-F99E5DFDA9E7}"/>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EA668E29-ED60-BA47-928E-10307C188CEF}"/>
              </a:ext>
            </a:extLst>
          </p:cNvPr>
          <p:cNvSpPr>
            <a:spLocks noGrp="1"/>
          </p:cNvSpPr>
          <p:nvPr>
            <p:ph type="ctrTitle"/>
          </p:nvPr>
        </p:nvSpPr>
        <p:spPr>
          <a:xfrm>
            <a:off x="1524000" y="1122362"/>
            <a:ext cx="9144000" cy="2900518"/>
          </a:xfrm>
        </p:spPr>
        <p:txBody>
          <a:bodyPr>
            <a:normAutofit/>
          </a:bodyPr>
          <a:lstStyle/>
          <a:p>
            <a:r>
              <a:rPr lang="en-US">
                <a:solidFill>
                  <a:srgbClr val="FFFFFF"/>
                </a:solidFill>
              </a:rPr>
              <a:t>IoT and 5G</a:t>
            </a:r>
          </a:p>
        </p:txBody>
      </p:sp>
      <p:sp>
        <p:nvSpPr>
          <p:cNvPr id="3" name="Subtitle 2">
            <a:extLst>
              <a:ext uri="{FF2B5EF4-FFF2-40B4-BE49-F238E27FC236}">
                <a16:creationId xmlns:a16="http://schemas.microsoft.com/office/drawing/2014/main" id="{0C03B800-EF29-6E45-9E11-F5D8C6BAACBF}"/>
              </a:ext>
            </a:extLst>
          </p:cNvPr>
          <p:cNvSpPr>
            <a:spLocks noGrp="1"/>
          </p:cNvSpPr>
          <p:nvPr>
            <p:ph type="subTitle" idx="1"/>
          </p:nvPr>
        </p:nvSpPr>
        <p:spPr>
          <a:xfrm>
            <a:off x="1524000" y="4159404"/>
            <a:ext cx="9144000" cy="1098395"/>
          </a:xfrm>
        </p:spPr>
        <p:txBody>
          <a:bodyPr>
            <a:normAutofit/>
          </a:bodyPr>
          <a:lstStyle/>
          <a:p>
            <a:r>
              <a:rPr lang="en-US" dirty="0" err="1">
                <a:solidFill>
                  <a:srgbClr val="FFFFFF"/>
                </a:solidFill>
              </a:rPr>
              <a:t>Sina</a:t>
            </a:r>
            <a:r>
              <a:rPr lang="en-US" dirty="0">
                <a:solidFill>
                  <a:srgbClr val="FFFFFF"/>
                </a:solidFill>
              </a:rPr>
              <a:t> </a:t>
            </a:r>
            <a:r>
              <a:rPr lang="en-US" dirty="0" err="1">
                <a:solidFill>
                  <a:srgbClr val="FFFFFF"/>
                </a:solidFill>
              </a:rPr>
              <a:t>Sontowski</a:t>
            </a:r>
            <a:endParaRPr lang="en-US" dirty="0">
              <a:solidFill>
                <a:srgbClr val="FFFFFF"/>
              </a:solidFill>
            </a:endParaRPr>
          </a:p>
        </p:txBody>
      </p:sp>
    </p:spTree>
    <p:extLst>
      <p:ext uri="{BB962C8B-B14F-4D97-AF65-F5344CB8AC3E}">
        <p14:creationId xmlns:p14="http://schemas.microsoft.com/office/powerpoint/2010/main" val="1339930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340A61-013C-8347-AD71-E3F8BE9D2875}"/>
              </a:ext>
            </a:extLst>
          </p:cNvPr>
          <p:cNvSpPr>
            <a:spLocks noGrp="1"/>
          </p:cNvSpPr>
          <p:nvPr>
            <p:ph type="title"/>
          </p:nvPr>
        </p:nvSpPr>
        <p:spPr>
          <a:xfrm>
            <a:off x="556532" y="643467"/>
            <a:ext cx="11210925" cy="744836"/>
          </a:xfrm>
        </p:spPr>
        <p:txBody>
          <a:bodyPr vert="horz" lIns="91440" tIns="45720" rIns="91440" bIns="45720" rtlCol="0" anchor="ctr">
            <a:normAutofit fontScale="90000"/>
          </a:bodyPr>
          <a:lstStyle/>
          <a:p>
            <a:pPr algn="ctr"/>
            <a:r>
              <a:rPr lang="en-US" sz="3200" kern="1200" dirty="0">
                <a:solidFill>
                  <a:schemeClr val="bg1"/>
                </a:solidFill>
                <a:latin typeface="+mj-lt"/>
                <a:ea typeface="+mj-ea"/>
                <a:cs typeface="+mj-cs"/>
              </a:rPr>
              <a:t>Overview of typical characteristics/requirements of IoT application [1]</a:t>
            </a:r>
          </a:p>
        </p:txBody>
      </p:sp>
      <p:pic>
        <p:nvPicPr>
          <p:cNvPr id="5" name="Content Placeholder 4" descr="Table&#10;&#10;Description automatically generated">
            <a:extLst>
              <a:ext uri="{FF2B5EF4-FFF2-40B4-BE49-F238E27FC236}">
                <a16:creationId xmlns:a16="http://schemas.microsoft.com/office/drawing/2014/main" id="{B405ED79-F17D-3644-B80F-7FEA9A577642}"/>
              </a:ext>
            </a:extLst>
          </p:cNvPr>
          <p:cNvPicPr>
            <a:picLocks noGrp="1" noChangeAspect="1"/>
          </p:cNvPicPr>
          <p:nvPr>
            <p:ph idx="1"/>
          </p:nvPr>
        </p:nvPicPr>
        <p:blipFill>
          <a:blip r:embed="rId3"/>
          <a:stretch>
            <a:fillRect/>
          </a:stretch>
        </p:blipFill>
        <p:spPr>
          <a:xfrm>
            <a:off x="643467" y="2291092"/>
            <a:ext cx="10905066" cy="3162469"/>
          </a:xfrm>
          <a:prstGeom prst="rect">
            <a:avLst/>
          </a:prstGeom>
        </p:spPr>
      </p:pic>
    </p:spTree>
    <p:extLst>
      <p:ext uri="{BB962C8B-B14F-4D97-AF65-F5344CB8AC3E}">
        <p14:creationId xmlns:p14="http://schemas.microsoft.com/office/powerpoint/2010/main" val="18283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1E0B-AEAE-FB4F-A6AB-BB06D8E2B424}"/>
              </a:ext>
            </a:extLst>
          </p:cNvPr>
          <p:cNvSpPr>
            <a:spLocks noGrp="1"/>
          </p:cNvSpPr>
          <p:nvPr>
            <p:ph type="title"/>
          </p:nvPr>
        </p:nvSpPr>
        <p:spPr>
          <a:xfrm>
            <a:off x="6053668" y="1"/>
            <a:ext cx="5314536" cy="1200149"/>
          </a:xfrm>
        </p:spPr>
        <p:txBody>
          <a:bodyPr>
            <a:normAutofit/>
          </a:bodyPr>
          <a:lstStyle/>
          <a:p>
            <a:r>
              <a:rPr lang="en-US" dirty="0"/>
              <a:t>Latency and 5G</a:t>
            </a:r>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ell Phone">
            <a:extLst>
              <a:ext uri="{FF2B5EF4-FFF2-40B4-BE49-F238E27FC236}">
                <a16:creationId xmlns:a16="http://schemas.microsoft.com/office/drawing/2014/main" id="{ADEE669E-B49F-4D14-87F5-AB8F1F0B65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2769870A-770B-3D41-809A-D3251305A060}"/>
              </a:ext>
            </a:extLst>
          </p:cNvPr>
          <p:cNvSpPr>
            <a:spLocks noGrp="1"/>
          </p:cNvSpPr>
          <p:nvPr>
            <p:ph idx="1"/>
          </p:nvPr>
        </p:nvSpPr>
        <p:spPr>
          <a:xfrm>
            <a:off x="5590867" y="1414463"/>
            <a:ext cx="5999772" cy="5443538"/>
          </a:xfrm>
        </p:spPr>
        <p:txBody>
          <a:bodyPr anchor="t">
            <a:normAutofit/>
          </a:bodyPr>
          <a:lstStyle/>
          <a:p>
            <a:r>
              <a:rPr lang="en-US" sz="2400" dirty="0"/>
              <a:t>Responsiveness of network</a:t>
            </a:r>
          </a:p>
          <a:p>
            <a:r>
              <a:rPr lang="en-US" sz="2400" dirty="0"/>
              <a:t>How fast each conversation is</a:t>
            </a:r>
          </a:p>
          <a:p>
            <a:r>
              <a:rPr lang="en-US" sz="2400" dirty="0"/>
              <a:t>5G different from previous generations of cellular technology because it will be faster</a:t>
            </a:r>
          </a:p>
          <a:p>
            <a:r>
              <a:rPr lang="en-US" sz="2400" dirty="0"/>
              <a:t>High latency can be inefficient for some users </a:t>
            </a:r>
          </a:p>
          <a:p>
            <a:r>
              <a:rPr lang="en-US" sz="2400" dirty="0"/>
              <a:t>Gaming – we don’t want lag</a:t>
            </a:r>
          </a:p>
          <a:p>
            <a:r>
              <a:rPr lang="en-US" sz="2400" dirty="0"/>
              <a:t>5G enables send and download huge amounts of data in near real time</a:t>
            </a:r>
          </a:p>
          <a:p>
            <a:r>
              <a:rPr lang="en-US" sz="2400" dirty="0"/>
              <a:t>Ex: First responders faster access to critical info to perform life saving efforts</a:t>
            </a:r>
          </a:p>
        </p:txBody>
      </p:sp>
    </p:spTree>
    <p:extLst>
      <p:ext uri="{BB962C8B-B14F-4D97-AF65-F5344CB8AC3E}">
        <p14:creationId xmlns:p14="http://schemas.microsoft.com/office/powerpoint/2010/main" val="367757547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F4C976-6704-ED4F-A5BE-87BCE7A4B673}"/>
              </a:ext>
            </a:extLst>
          </p:cNvPr>
          <p:cNvSpPr>
            <a:spLocks noGrp="1"/>
          </p:cNvSpPr>
          <p:nvPr>
            <p:ph type="title"/>
          </p:nvPr>
        </p:nvSpPr>
        <p:spPr>
          <a:xfrm>
            <a:off x="1371597" y="348865"/>
            <a:ext cx="10044023" cy="877729"/>
          </a:xfrm>
        </p:spPr>
        <p:txBody>
          <a:bodyPr anchor="ctr">
            <a:normAutofit/>
          </a:bodyPr>
          <a:lstStyle/>
          <a:p>
            <a:r>
              <a:rPr lang="en-US" sz="3700" dirty="0">
                <a:solidFill>
                  <a:srgbClr val="FFFFFF"/>
                </a:solidFill>
              </a:rPr>
              <a:t>Latency Critical IoT Use Cases and Requirements [2]</a:t>
            </a:r>
          </a:p>
        </p:txBody>
      </p:sp>
      <p:graphicFrame>
        <p:nvGraphicFramePr>
          <p:cNvPr id="5" name="Content Placeholder 2">
            <a:extLst>
              <a:ext uri="{FF2B5EF4-FFF2-40B4-BE49-F238E27FC236}">
                <a16:creationId xmlns:a16="http://schemas.microsoft.com/office/drawing/2014/main" id="{8407D538-9336-4E9D-921E-D8171F1519B3}"/>
              </a:ext>
            </a:extLst>
          </p:cNvPr>
          <p:cNvGraphicFramePr>
            <a:graphicFrameLocks noGrp="1"/>
          </p:cNvGraphicFramePr>
          <p:nvPr>
            <p:ph idx="1"/>
            <p:extLst>
              <p:ext uri="{D42A27DB-BD31-4B8C-83A1-F6EECF244321}">
                <p14:modId xmlns:p14="http://schemas.microsoft.com/office/powerpoint/2010/main" val="384080301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061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A0F4-51F4-A841-9109-DB49562A65D6}"/>
              </a:ext>
            </a:extLst>
          </p:cNvPr>
          <p:cNvSpPr>
            <a:spLocks noGrp="1"/>
          </p:cNvSpPr>
          <p:nvPr>
            <p:ph type="title"/>
          </p:nvPr>
        </p:nvSpPr>
        <p:spPr>
          <a:xfrm>
            <a:off x="804673" y="1445494"/>
            <a:ext cx="3616856" cy="4376572"/>
          </a:xfrm>
        </p:spPr>
        <p:txBody>
          <a:bodyPr anchor="ctr">
            <a:normAutofit/>
          </a:bodyPr>
          <a:lstStyle/>
          <a:p>
            <a:r>
              <a:rPr lang="en-US" sz="4800"/>
              <a:t>Latency Critical Use Cases Continued</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77E073-6543-9A46-827C-06EE0369290C}"/>
              </a:ext>
            </a:extLst>
          </p:cNvPr>
          <p:cNvSpPr>
            <a:spLocks noGrp="1"/>
          </p:cNvSpPr>
          <p:nvPr>
            <p:ph idx="1"/>
          </p:nvPr>
        </p:nvSpPr>
        <p:spPr>
          <a:xfrm>
            <a:off x="6096000" y="1399032"/>
            <a:ext cx="5501834" cy="4471416"/>
          </a:xfrm>
        </p:spPr>
        <p:txBody>
          <a:bodyPr anchor="ctr">
            <a:noAutofit/>
          </a:bodyPr>
          <a:lstStyle/>
          <a:p>
            <a:r>
              <a:rPr lang="en-US" sz="2400" dirty="0">
                <a:solidFill>
                  <a:schemeClr val="bg1"/>
                </a:solidFill>
              </a:rPr>
              <a:t>Factory Automation – real-time control of machines, machine parts in motion within limited space</a:t>
            </a:r>
          </a:p>
          <a:p>
            <a:pPr lvl="1"/>
            <a:r>
              <a:rPr lang="en-US" dirty="0">
                <a:solidFill>
                  <a:schemeClr val="bg1"/>
                </a:solidFill>
              </a:rPr>
              <a:t>High Speed Assembly</a:t>
            </a:r>
          </a:p>
          <a:p>
            <a:pPr lvl="1"/>
            <a:r>
              <a:rPr lang="en-US" dirty="0">
                <a:solidFill>
                  <a:schemeClr val="bg1"/>
                </a:solidFill>
              </a:rPr>
              <a:t>Highly challenging in terms of latency and reliability demands</a:t>
            </a:r>
          </a:p>
          <a:p>
            <a:pPr lvl="1"/>
            <a:endParaRPr lang="en-US" dirty="0">
              <a:solidFill>
                <a:schemeClr val="bg1"/>
              </a:solidFill>
            </a:endParaRPr>
          </a:p>
          <a:p>
            <a:r>
              <a:rPr lang="en-US" sz="2400" dirty="0">
                <a:solidFill>
                  <a:schemeClr val="bg1"/>
                </a:solidFill>
              </a:rPr>
              <a:t>Process Automation – monitoring and diagnostics of industrial elements and processes (heating, cooling </a:t>
            </a:r>
            <a:r>
              <a:rPr lang="en-US" sz="2400" dirty="0" err="1">
                <a:solidFill>
                  <a:schemeClr val="bg1"/>
                </a:solidFill>
              </a:rPr>
              <a:t>etc</a:t>
            </a:r>
            <a:r>
              <a:rPr lang="en-US" sz="2400" dirty="0">
                <a:solidFill>
                  <a:schemeClr val="bg1"/>
                </a:solidFill>
              </a:rPr>
              <a:t>)</a:t>
            </a:r>
          </a:p>
          <a:p>
            <a:pPr lvl="1"/>
            <a:r>
              <a:rPr lang="en-US" dirty="0">
                <a:solidFill>
                  <a:schemeClr val="bg1"/>
                </a:solidFill>
              </a:rPr>
              <a:t>Measured values change slowly</a:t>
            </a:r>
          </a:p>
          <a:p>
            <a:pPr lvl="1"/>
            <a:r>
              <a:rPr lang="en-US" dirty="0">
                <a:solidFill>
                  <a:schemeClr val="bg1"/>
                </a:solidFill>
              </a:rPr>
              <a:t>Not as high of latency requirements but communication range is longer (multiple buildings)</a:t>
            </a:r>
          </a:p>
        </p:txBody>
      </p:sp>
    </p:spTree>
    <p:extLst>
      <p:ext uri="{BB962C8B-B14F-4D97-AF65-F5344CB8AC3E}">
        <p14:creationId xmlns:p14="http://schemas.microsoft.com/office/powerpoint/2010/main" val="428822623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A0F4-51F4-A841-9109-DB49562A65D6}"/>
              </a:ext>
            </a:extLst>
          </p:cNvPr>
          <p:cNvSpPr>
            <a:spLocks noGrp="1"/>
          </p:cNvSpPr>
          <p:nvPr>
            <p:ph type="title"/>
          </p:nvPr>
        </p:nvSpPr>
        <p:spPr>
          <a:xfrm>
            <a:off x="804673" y="1445494"/>
            <a:ext cx="3616856" cy="4376572"/>
          </a:xfrm>
        </p:spPr>
        <p:txBody>
          <a:bodyPr anchor="ctr">
            <a:normAutofit/>
          </a:bodyPr>
          <a:lstStyle/>
          <a:p>
            <a:r>
              <a:rPr lang="en-US" sz="4800"/>
              <a:t>Latency Critical Use Cases Continued</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77E073-6543-9A46-827C-06EE0369290C}"/>
              </a:ext>
            </a:extLst>
          </p:cNvPr>
          <p:cNvSpPr>
            <a:spLocks noGrp="1"/>
          </p:cNvSpPr>
          <p:nvPr>
            <p:ph idx="1"/>
          </p:nvPr>
        </p:nvSpPr>
        <p:spPr>
          <a:xfrm>
            <a:off x="6096000" y="1399032"/>
            <a:ext cx="5501834" cy="4471416"/>
          </a:xfrm>
        </p:spPr>
        <p:txBody>
          <a:bodyPr anchor="ctr">
            <a:noAutofit/>
          </a:bodyPr>
          <a:lstStyle/>
          <a:p>
            <a:r>
              <a:rPr lang="en-US" sz="2400" dirty="0">
                <a:solidFill>
                  <a:schemeClr val="bg1"/>
                </a:solidFill>
              </a:rPr>
              <a:t>Smart Grids – less stringent requirements compared to factory automation applications</a:t>
            </a:r>
          </a:p>
          <a:p>
            <a:pPr lvl="1"/>
            <a:r>
              <a:rPr lang="en-US" dirty="0">
                <a:solidFill>
                  <a:schemeClr val="bg1"/>
                </a:solidFill>
              </a:rPr>
              <a:t>Communication range much longer (up to a few km)</a:t>
            </a:r>
          </a:p>
          <a:p>
            <a:r>
              <a:rPr lang="en-US" sz="2400" dirty="0">
                <a:solidFill>
                  <a:schemeClr val="bg1"/>
                </a:solidFill>
              </a:rPr>
              <a:t>Intelligent Transport System – autonomous driving, road safety, traffic efficiency</a:t>
            </a:r>
          </a:p>
          <a:p>
            <a:pPr lvl="1"/>
            <a:r>
              <a:rPr lang="en-US" dirty="0">
                <a:solidFill>
                  <a:schemeClr val="bg1"/>
                </a:solidFill>
              </a:rPr>
              <a:t>Warning other road devices about collisions; coordination of actions</a:t>
            </a:r>
          </a:p>
          <a:p>
            <a:pPr lvl="1"/>
            <a:r>
              <a:rPr lang="en-US" dirty="0">
                <a:solidFill>
                  <a:schemeClr val="bg1"/>
                </a:solidFill>
              </a:rPr>
              <a:t>Small latency and high reliability</a:t>
            </a:r>
          </a:p>
        </p:txBody>
      </p:sp>
    </p:spTree>
    <p:extLst>
      <p:ext uri="{BB962C8B-B14F-4D97-AF65-F5344CB8AC3E}">
        <p14:creationId xmlns:p14="http://schemas.microsoft.com/office/powerpoint/2010/main" val="411180756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A0F4-51F4-A841-9109-DB49562A65D6}"/>
              </a:ext>
            </a:extLst>
          </p:cNvPr>
          <p:cNvSpPr>
            <a:spLocks noGrp="1"/>
          </p:cNvSpPr>
          <p:nvPr>
            <p:ph type="title"/>
          </p:nvPr>
        </p:nvSpPr>
        <p:spPr>
          <a:xfrm>
            <a:off x="804673" y="1445494"/>
            <a:ext cx="3616856" cy="4376572"/>
          </a:xfrm>
        </p:spPr>
        <p:txBody>
          <a:bodyPr anchor="ctr">
            <a:normAutofit/>
          </a:bodyPr>
          <a:lstStyle/>
          <a:p>
            <a:r>
              <a:rPr lang="en-US" sz="4800"/>
              <a:t>Latency Critical Use Cases Continued</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77E073-6543-9A46-827C-06EE0369290C}"/>
              </a:ext>
            </a:extLst>
          </p:cNvPr>
          <p:cNvSpPr>
            <a:spLocks noGrp="1"/>
          </p:cNvSpPr>
          <p:nvPr>
            <p:ph idx="1"/>
          </p:nvPr>
        </p:nvSpPr>
        <p:spPr>
          <a:xfrm>
            <a:off x="6096000" y="1399032"/>
            <a:ext cx="5501834" cy="4471416"/>
          </a:xfrm>
        </p:spPr>
        <p:txBody>
          <a:bodyPr anchor="ctr">
            <a:noAutofit/>
          </a:bodyPr>
          <a:lstStyle/>
          <a:p>
            <a:r>
              <a:rPr lang="en-US" sz="2400" dirty="0">
                <a:solidFill>
                  <a:schemeClr val="bg1"/>
                </a:solidFill>
              </a:rPr>
              <a:t>Professional Audio – live concerts demand extremely low latency in transmission links</a:t>
            </a:r>
          </a:p>
          <a:p>
            <a:pPr lvl="1"/>
            <a:r>
              <a:rPr lang="en-US" dirty="0">
                <a:solidFill>
                  <a:schemeClr val="bg1"/>
                </a:solidFill>
              </a:rPr>
              <a:t>Trained musicians find latency exceeding 4ms between sound generation and tonal perception as disturbing</a:t>
            </a:r>
          </a:p>
        </p:txBody>
      </p:sp>
    </p:spTree>
    <p:extLst>
      <p:ext uri="{BB962C8B-B14F-4D97-AF65-F5344CB8AC3E}">
        <p14:creationId xmlns:p14="http://schemas.microsoft.com/office/powerpoint/2010/main" val="306841487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able&#10;&#10;Description automatically generated">
            <a:extLst>
              <a:ext uri="{FF2B5EF4-FFF2-40B4-BE49-F238E27FC236}">
                <a16:creationId xmlns:a16="http://schemas.microsoft.com/office/drawing/2014/main" id="{0EEAA651-F0DF-1C4D-9B31-413076F1C507}"/>
              </a:ext>
            </a:extLst>
          </p:cNvPr>
          <p:cNvPicPr>
            <a:picLocks noGrp="1" noChangeAspect="1"/>
          </p:cNvPicPr>
          <p:nvPr>
            <p:ph idx="1"/>
          </p:nvPr>
        </p:nvPicPr>
        <p:blipFill>
          <a:blip r:embed="rId2"/>
          <a:stretch>
            <a:fillRect/>
          </a:stretch>
        </p:blipFill>
        <p:spPr>
          <a:xfrm>
            <a:off x="2818902" y="643467"/>
            <a:ext cx="6554196" cy="5571066"/>
          </a:xfrm>
          <a:prstGeom prst="rect">
            <a:avLst/>
          </a:prstGeom>
        </p:spPr>
      </p:pic>
    </p:spTree>
    <p:extLst>
      <p:ext uri="{BB962C8B-B14F-4D97-AF65-F5344CB8AC3E}">
        <p14:creationId xmlns:p14="http://schemas.microsoft.com/office/powerpoint/2010/main" val="389871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6" name="Group 15">
            <a:extLst>
              <a:ext uri="{FF2B5EF4-FFF2-40B4-BE49-F238E27FC236}">
                <a16:creationId xmlns:a16="http://schemas.microsoft.com/office/drawing/2014/main" id="{D8C3AFD7-4CCE-484E-84C6-80FB3E3E2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7" name="Rectangle 16">
              <a:extLst>
                <a:ext uri="{FF2B5EF4-FFF2-40B4-BE49-F238E27FC236}">
                  <a16:creationId xmlns:a16="http://schemas.microsoft.com/office/drawing/2014/main" id="{490C807E-560D-4B1E-8911-1B0B4631F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CCC1DF5-83E7-46A1-8737-18B5AA0F1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0" name="Freeform: Shape 19">
            <a:extLst>
              <a:ext uri="{FF2B5EF4-FFF2-40B4-BE49-F238E27FC236}">
                <a16:creationId xmlns:a16="http://schemas.microsoft.com/office/drawing/2014/main" id="{02114E49-C077-4083-B5C1-6A6E70F4D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7"/>
            <a:ext cx="11734800" cy="5943606"/>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9A1D531-3026-BB44-819C-6F1D6EDB03AE}"/>
              </a:ext>
            </a:extLst>
          </p:cNvPr>
          <p:cNvSpPr>
            <a:spLocks noGrp="1"/>
          </p:cNvSpPr>
          <p:nvPr>
            <p:ph type="title"/>
          </p:nvPr>
        </p:nvSpPr>
        <p:spPr>
          <a:xfrm>
            <a:off x="685801" y="1676400"/>
            <a:ext cx="4953000" cy="1216153"/>
          </a:xfrm>
        </p:spPr>
        <p:txBody>
          <a:bodyPr anchor="t">
            <a:normAutofit/>
          </a:bodyPr>
          <a:lstStyle/>
          <a:p>
            <a:r>
              <a:rPr lang="en-US" sz="4000" dirty="0"/>
              <a:t>IoT Design Requirements [1]</a:t>
            </a:r>
          </a:p>
        </p:txBody>
      </p:sp>
      <p:pic>
        <p:nvPicPr>
          <p:cNvPr id="6" name="Picture 5" descr="Diagram&#10;&#10;Description automatically generated">
            <a:extLst>
              <a:ext uri="{FF2B5EF4-FFF2-40B4-BE49-F238E27FC236}">
                <a16:creationId xmlns:a16="http://schemas.microsoft.com/office/drawing/2014/main" id="{D83DEB1F-936C-EB4E-8A83-3C62BCD56C3B}"/>
              </a:ext>
            </a:extLst>
          </p:cNvPr>
          <p:cNvPicPr>
            <a:picLocks noChangeAspect="1"/>
          </p:cNvPicPr>
          <p:nvPr/>
        </p:nvPicPr>
        <p:blipFill>
          <a:blip r:embed="rId3"/>
          <a:stretch>
            <a:fillRect/>
          </a:stretch>
        </p:blipFill>
        <p:spPr>
          <a:xfrm>
            <a:off x="6553199" y="486770"/>
            <a:ext cx="4953000" cy="5914033"/>
          </a:xfrm>
          <a:prstGeom prst="rect">
            <a:avLst/>
          </a:prstGeom>
        </p:spPr>
      </p:pic>
      <p:graphicFrame>
        <p:nvGraphicFramePr>
          <p:cNvPr id="5" name="Content Placeholder 2">
            <a:extLst>
              <a:ext uri="{FF2B5EF4-FFF2-40B4-BE49-F238E27FC236}">
                <a16:creationId xmlns:a16="http://schemas.microsoft.com/office/drawing/2014/main" id="{D8D48DB5-C0CC-4162-BF50-997200BAC2D9}"/>
              </a:ext>
            </a:extLst>
          </p:cNvPr>
          <p:cNvGraphicFramePr>
            <a:graphicFrameLocks noGrp="1"/>
          </p:cNvGraphicFramePr>
          <p:nvPr>
            <p:ph idx="1"/>
            <p:extLst>
              <p:ext uri="{D42A27DB-BD31-4B8C-83A1-F6EECF244321}">
                <p14:modId xmlns:p14="http://schemas.microsoft.com/office/powerpoint/2010/main" val="1040825536"/>
              </p:ext>
            </p:extLst>
          </p:nvPr>
        </p:nvGraphicFramePr>
        <p:xfrm>
          <a:off x="0" y="2922126"/>
          <a:ext cx="7010400" cy="29071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474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52CDB8F-58D3-6D4D-9B14-D23FF9BB7556}"/>
              </a:ext>
            </a:extLst>
          </p:cNvPr>
          <p:cNvSpPr>
            <a:spLocks noGrp="1"/>
          </p:cNvSpPr>
          <p:nvPr>
            <p:ph type="title"/>
          </p:nvPr>
        </p:nvSpPr>
        <p:spPr>
          <a:xfrm>
            <a:off x="1047280" y="788894"/>
            <a:ext cx="10306520" cy="880730"/>
          </a:xfrm>
        </p:spPr>
        <p:txBody>
          <a:bodyPr>
            <a:normAutofit/>
          </a:bodyPr>
          <a:lstStyle/>
          <a:p>
            <a:r>
              <a:rPr lang="en-US" sz="4000">
                <a:solidFill>
                  <a:srgbClr val="FFFFFF"/>
                </a:solidFill>
              </a:rPr>
              <a:t>IoT Challenges [3]</a:t>
            </a:r>
          </a:p>
        </p:txBody>
      </p:sp>
      <p:graphicFrame>
        <p:nvGraphicFramePr>
          <p:cNvPr id="5" name="Content Placeholder 2">
            <a:extLst>
              <a:ext uri="{FF2B5EF4-FFF2-40B4-BE49-F238E27FC236}">
                <a16:creationId xmlns:a16="http://schemas.microsoft.com/office/drawing/2014/main" id="{120DBC58-72E9-4522-A888-C99922DB18B7}"/>
              </a:ext>
            </a:extLst>
          </p:cNvPr>
          <p:cNvGraphicFramePr>
            <a:graphicFrameLocks noGrp="1"/>
          </p:cNvGraphicFramePr>
          <p:nvPr>
            <p:ph idx="1"/>
            <p:extLst>
              <p:ext uri="{D42A27DB-BD31-4B8C-83A1-F6EECF244321}">
                <p14:modId xmlns:p14="http://schemas.microsoft.com/office/powerpoint/2010/main" val="1273561283"/>
              </p:ext>
            </p:extLst>
          </p:nvPr>
        </p:nvGraphicFramePr>
        <p:xfrm>
          <a:off x="1047280" y="2189664"/>
          <a:ext cx="10095789" cy="4032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837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68D9-A6D7-8041-BB49-0E4D91D3B4CD}"/>
              </a:ext>
            </a:extLst>
          </p:cNvPr>
          <p:cNvSpPr>
            <a:spLocks noGrp="1"/>
          </p:cNvSpPr>
          <p:nvPr>
            <p:ph type="title"/>
          </p:nvPr>
        </p:nvSpPr>
        <p:spPr/>
        <p:txBody>
          <a:bodyPr/>
          <a:lstStyle/>
          <a:p>
            <a:r>
              <a:rPr lang="en-US" dirty="0"/>
              <a:t>Complex Solutions to Simple Communication Needs</a:t>
            </a:r>
          </a:p>
        </p:txBody>
      </p:sp>
      <p:graphicFrame>
        <p:nvGraphicFramePr>
          <p:cNvPr id="5" name="Content Placeholder 2">
            <a:extLst>
              <a:ext uri="{FF2B5EF4-FFF2-40B4-BE49-F238E27FC236}">
                <a16:creationId xmlns:a16="http://schemas.microsoft.com/office/drawing/2014/main" id="{800AB098-3265-4B5E-8191-D2A1AED0D71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22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431EA79A-A035-3E42-A721-8B8233DE4F00}"/>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a:solidFill>
                  <a:schemeClr val="bg1"/>
                </a:solidFill>
                <a:latin typeface="+mj-lt"/>
                <a:ea typeface="+mj-ea"/>
                <a:cs typeface="+mj-cs"/>
              </a:rPr>
              <a:t>Research Question</a:t>
            </a:r>
          </a:p>
        </p:txBody>
      </p:sp>
      <p:sp>
        <p:nvSpPr>
          <p:cNvPr id="3" name="Content Placeholder 2">
            <a:extLst>
              <a:ext uri="{FF2B5EF4-FFF2-40B4-BE49-F238E27FC236}">
                <a16:creationId xmlns:a16="http://schemas.microsoft.com/office/drawing/2014/main" id="{1839E4B2-8606-9746-BBFA-9939E9EA4622}"/>
              </a:ext>
            </a:extLst>
          </p:cNvPr>
          <p:cNvSpPr>
            <a:spLocks noGrp="1"/>
          </p:cNvSpPr>
          <p:nvPr>
            <p:ph idx="1"/>
          </p:nvPr>
        </p:nvSpPr>
        <p:spPr>
          <a:xfrm>
            <a:off x="1932902" y="3429000"/>
            <a:ext cx="8071697" cy="1655762"/>
          </a:xfrm>
        </p:spPr>
        <p:txBody>
          <a:bodyPr vert="horz" lIns="91440" tIns="45720" rIns="91440" bIns="45720" rtlCol="0">
            <a:normAutofit/>
          </a:bodyPr>
          <a:lstStyle/>
          <a:p>
            <a:pPr marL="0" indent="0">
              <a:buNone/>
            </a:pPr>
            <a:r>
              <a:rPr lang="en-US" sz="3200" kern="1200" dirty="0">
                <a:solidFill>
                  <a:schemeClr val="bg1"/>
                </a:solidFill>
                <a:latin typeface="+mn-lt"/>
                <a:ea typeface="+mn-ea"/>
                <a:cs typeface="+mn-cs"/>
              </a:rPr>
              <a:t>What are some of the network challenges and requirements to ensure IoT connectivity through 5G?</a:t>
            </a:r>
          </a:p>
        </p:txBody>
      </p:sp>
      <p:cxnSp>
        <p:nvCxnSpPr>
          <p:cNvPr id="10"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948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0A8B-5AB6-5647-AFF9-09F6FD90D7F1}"/>
              </a:ext>
            </a:extLst>
          </p:cNvPr>
          <p:cNvSpPr>
            <a:spLocks noGrp="1"/>
          </p:cNvSpPr>
          <p:nvPr>
            <p:ph type="title"/>
          </p:nvPr>
        </p:nvSpPr>
        <p:spPr>
          <a:xfrm>
            <a:off x="801098" y="1396289"/>
            <a:ext cx="3583615" cy="4482819"/>
          </a:xfrm>
        </p:spPr>
        <p:txBody>
          <a:bodyPr>
            <a:normAutofit/>
          </a:bodyPr>
          <a:lstStyle/>
          <a:p>
            <a:r>
              <a:rPr lang="en-US" dirty="0"/>
              <a:t>Limitations of Channel and Session Based Security</a:t>
            </a:r>
          </a:p>
        </p:txBody>
      </p:sp>
      <p:sp>
        <p:nvSpPr>
          <p:cNvPr id="9" name="Freeform: Shape 8">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BB83F28-2E3E-47C6-82C9-AB281687B785}"/>
              </a:ext>
            </a:extLst>
          </p:cNvPr>
          <p:cNvGraphicFramePr>
            <a:graphicFrameLocks noGrp="1"/>
          </p:cNvGraphicFramePr>
          <p:nvPr>
            <p:ph idx="1"/>
            <p:extLst>
              <p:ext uri="{D42A27DB-BD31-4B8C-83A1-F6EECF244321}">
                <p14:modId xmlns:p14="http://schemas.microsoft.com/office/powerpoint/2010/main" val="40430623"/>
              </p:ext>
            </p:extLst>
          </p:nvPr>
        </p:nvGraphicFramePr>
        <p:xfrm>
          <a:off x="6540843" y="-1"/>
          <a:ext cx="5482281" cy="6672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55968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40A7AB9-8443-0749-8CFF-3C15E8A1F65D}"/>
              </a:ext>
            </a:extLst>
          </p:cNvPr>
          <p:cNvSpPr>
            <a:spLocks noGrp="1"/>
          </p:cNvSpPr>
          <p:nvPr>
            <p:ph type="title"/>
          </p:nvPr>
        </p:nvSpPr>
        <p:spPr>
          <a:xfrm>
            <a:off x="2311147" y="365760"/>
            <a:ext cx="7569706" cy="1288238"/>
          </a:xfrm>
        </p:spPr>
        <p:txBody>
          <a:bodyPr anchor="ctr">
            <a:normAutofit/>
          </a:bodyPr>
          <a:lstStyle/>
          <a:p>
            <a:pPr algn="ctr"/>
            <a:r>
              <a:rPr lang="en-US" sz="4100"/>
              <a:t>Poor Integration of Local Communication</a:t>
            </a:r>
          </a:p>
        </p:txBody>
      </p:sp>
      <p:sp>
        <p:nvSpPr>
          <p:cNvPr id="3" name="Content Placeholder 2">
            <a:extLst>
              <a:ext uri="{FF2B5EF4-FFF2-40B4-BE49-F238E27FC236}">
                <a16:creationId xmlns:a16="http://schemas.microsoft.com/office/drawing/2014/main" id="{0909D466-222A-8244-A717-4D2408BDAC1E}"/>
              </a:ext>
            </a:extLst>
          </p:cNvPr>
          <p:cNvSpPr>
            <a:spLocks noGrp="1"/>
          </p:cNvSpPr>
          <p:nvPr>
            <p:ph idx="1"/>
          </p:nvPr>
        </p:nvSpPr>
        <p:spPr>
          <a:xfrm>
            <a:off x="2165569" y="1956816"/>
            <a:ext cx="7860863" cy="4024884"/>
          </a:xfrm>
        </p:spPr>
        <p:txBody>
          <a:bodyPr anchor="t">
            <a:normAutofit/>
          </a:bodyPr>
          <a:lstStyle/>
          <a:p>
            <a:r>
              <a:rPr lang="en-US" sz="2400" dirty="0"/>
              <a:t>Network layer responsible for providing efficient support for direct communication between nearby IoT nodes</a:t>
            </a:r>
          </a:p>
          <a:p>
            <a:r>
              <a:rPr lang="en-US" sz="2400" dirty="0"/>
              <a:t>Problems if any of the hosts changes in participation in unicast communications (broadcast nature of wireless media for IoT communications)</a:t>
            </a:r>
          </a:p>
          <a:p>
            <a:r>
              <a:rPr lang="en-US" sz="2400" dirty="0"/>
              <a:t>Typical IoT involves multiple overlapping local communication domains (one for each wireless and wired medium), requires subnetting for example</a:t>
            </a:r>
          </a:p>
          <a:p>
            <a:r>
              <a:rPr lang="en-US" sz="2400" dirty="0"/>
              <a:t>Host-to-host may work for some particular network but not in broader sense </a:t>
            </a:r>
          </a:p>
        </p:txBody>
      </p:sp>
    </p:spTree>
    <p:extLst>
      <p:ext uri="{BB962C8B-B14F-4D97-AF65-F5344CB8AC3E}">
        <p14:creationId xmlns:p14="http://schemas.microsoft.com/office/powerpoint/2010/main" val="196624566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3CCE062-EE21-6449-A682-4B44DC1E0E6F}"/>
              </a:ext>
            </a:extLst>
          </p:cNvPr>
          <p:cNvSpPr>
            <a:spLocks noGrp="1"/>
          </p:cNvSpPr>
          <p:nvPr>
            <p:ph type="title"/>
          </p:nvPr>
        </p:nvSpPr>
        <p:spPr>
          <a:xfrm>
            <a:off x="1143000" y="1676400"/>
            <a:ext cx="3810000" cy="3505200"/>
          </a:xfrm>
        </p:spPr>
        <p:txBody>
          <a:bodyPr anchor="t">
            <a:normAutofit/>
          </a:bodyPr>
          <a:lstStyle/>
          <a:p>
            <a:r>
              <a:rPr lang="en-US" sz="4000" dirty="0"/>
              <a:t>Existing IoT Communication Networks [1]</a:t>
            </a:r>
          </a:p>
        </p:txBody>
      </p:sp>
      <p:sp>
        <p:nvSpPr>
          <p:cNvPr id="3" name="Content Placeholder 2">
            <a:extLst>
              <a:ext uri="{FF2B5EF4-FFF2-40B4-BE49-F238E27FC236}">
                <a16:creationId xmlns:a16="http://schemas.microsoft.com/office/drawing/2014/main" id="{7180927D-C330-3E4F-96EE-032CC864841C}"/>
              </a:ext>
            </a:extLst>
          </p:cNvPr>
          <p:cNvSpPr>
            <a:spLocks noGrp="1"/>
          </p:cNvSpPr>
          <p:nvPr>
            <p:ph idx="1"/>
          </p:nvPr>
        </p:nvSpPr>
        <p:spPr>
          <a:xfrm>
            <a:off x="5181604" y="1676400"/>
            <a:ext cx="5638796" cy="3505200"/>
          </a:xfrm>
        </p:spPr>
        <p:txBody>
          <a:bodyPr>
            <a:normAutofit/>
          </a:bodyPr>
          <a:lstStyle/>
          <a:p>
            <a:r>
              <a:rPr lang="en-US" sz="2400">
                <a:solidFill>
                  <a:schemeClr val="tx1">
                    <a:alpha val="55000"/>
                  </a:schemeClr>
                </a:solidFill>
              </a:rPr>
              <a:t>Long Range Networks</a:t>
            </a:r>
          </a:p>
          <a:p>
            <a:pPr lvl="1"/>
            <a:r>
              <a:rPr lang="en-US">
                <a:solidFill>
                  <a:schemeClr val="tx1">
                    <a:alpha val="55000"/>
                  </a:schemeClr>
                </a:solidFill>
              </a:rPr>
              <a:t>LoRa</a:t>
            </a:r>
          </a:p>
          <a:p>
            <a:pPr lvl="1"/>
            <a:r>
              <a:rPr lang="en-US">
                <a:solidFill>
                  <a:schemeClr val="tx1">
                    <a:alpha val="55000"/>
                  </a:schemeClr>
                </a:solidFill>
              </a:rPr>
              <a:t>SigFox</a:t>
            </a:r>
          </a:p>
          <a:p>
            <a:pPr lvl="1"/>
            <a:r>
              <a:rPr lang="en-US">
                <a:solidFill>
                  <a:schemeClr val="tx1">
                    <a:alpha val="55000"/>
                  </a:schemeClr>
                </a:solidFill>
              </a:rPr>
              <a:t>Ingenu-RPMA</a:t>
            </a:r>
          </a:p>
          <a:p>
            <a:pPr lvl="1"/>
            <a:r>
              <a:rPr lang="en-US">
                <a:solidFill>
                  <a:schemeClr val="tx1">
                    <a:alpha val="55000"/>
                  </a:schemeClr>
                </a:solidFill>
              </a:rPr>
              <a:t>DASH7</a:t>
            </a:r>
          </a:p>
          <a:p>
            <a:pPr lvl="1"/>
            <a:r>
              <a:rPr lang="en-US">
                <a:solidFill>
                  <a:schemeClr val="tx1">
                    <a:alpha val="55000"/>
                  </a:schemeClr>
                </a:solidFill>
              </a:rPr>
              <a:t>WEIGHTLESS</a:t>
            </a:r>
          </a:p>
          <a:p>
            <a:pPr lvl="1"/>
            <a:endParaRPr lang="en-US">
              <a:solidFill>
                <a:schemeClr val="tx1">
                  <a:alpha val="55000"/>
                </a:schemeClr>
              </a:solidFill>
            </a:endParaRPr>
          </a:p>
        </p:txBody>
      </p:sp>
    </p:spTree>
    <p:extLst>
      <p:ext uri="{BB962C8B-B14F-4D97-AF65-F5344CB8AC3E}">
        <p14:creationId xmlns:p14="http://schemas.microsoft.com/office/powerpoint/2010/main" val="176818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2B31-764C-A649-A48B-60DB4A5578E1}"/>
              </a:ext>
            </a:extLst>
          </p:cNvPr>
          <p:cNvSpPr>
            <a:spLocks noGrp="1"/>
          </p:cNvSpPr>
          <p:nvPr>
            <p:ph type="title"/>
          </p:nvPr>
        </p:nvSpPr>
        <p:spPr>
          <a:xfrm>
            <a:off x="648929" y="629266"/>
            <a:ext cx="3505495" cy="1622321"/>
          </a:xfrm>
        </p:spPr>
        <p:txBody>
          <a:bodyPr>
            <a:normAutofit/>
          </a:bodyPr>
          <a:lstStyle/>
          <a:p>
            <a:r>
              <a:rPr lang="en-US" dirty="0"/>
              <a:t>LoRa</a:t>
            </a:r>
          </a:p>
        </p:txBody>
      </p:sp>
      <p:sp>
        <p:nvSpPr>
          <p:cNvPr id="3" name="Content Placeholder 2">
            <a:extLst>
              <a:ext uri="{FF2B5EF4-FFF2-40B4-BE49-F238E27FC236}">
                <a16:creationId xmlns:a16="http://schemas.microsoft.com/office/drawing/2014/main" id="{E6B7A95D-DB8B-3E44-A40C-EA105D120943}"/>
              </a:ext>
            </a:extLst>
          </p:cNvPr>
          <p:cNvSpPr>
            <a:spLocks noGrp="1"/>
          </p:cNvSpPr>
          <p:nvPr>
            <p:ph idx="1"/>
          </p:nvPr>
        </p:nvSpPr>
        <p:spPr>
          <a:xfrm>
            <a:off x="648931" y="2438400"/>
            <a:ext cx="3505494" cy="3785419"/>
          </a:xfrm>
        </p:spPr>
        <p:txBody>
          <a:bodyPr>
            <a:normAutofit/>
          </a:bodyPr>
          <a:lstStyle/>
          <a:p>
            <a:r>
              <a:rPr lang="en-US" sz="2400" dirty="0"/>
              <a:t>Specifically for IoT</a:t>
            </a:r>
          </a:p>
          <a:p>
            <a:r>
              <a:rPr lang="en-US" sz="2400" dirty="0"/>
              <a:t>low-cost, low-power, long range</a:t>
            </a:r>
          </a:p>
          <a:p>
            <a:r>
              <a:rPr lang="en-US" sz="2400" dirty="0"/>
              <a:t>Star-to-star network</a:t>
            </a:r>
          </a:p>
          <a:p>
            <a:r>
              <a:rPr lang="en-US" sz="2400" dirty="0"/>
              <a:t>Add network layer to handle network congestion between end devices and central nodes</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B7C986BC-3D4D-514F-8D76-07809EA9F6C4}"/>
              </a:ext>
            </a:extLst>
          </p:cNvPr>
          <p:cNvPicPr>
            <a:picLocks noChangeAspect="1"/>
          </p:cNvPicPr>
          <p:nvPr/>
        </p:nvPicPr>
        <p:blipFill>
          <a:blip r:embed="rId2"/>
          <a:stretch>
            <a:fillRect/>
          </a:stretch>
        </p:blipFill>
        <p:spPr>
          <a:xfrm>
            <a:off x="5405862" y="1388330"/>
            <a:ext cx="6019331" cy="4078094"/>
          </a:xfrm>
          <a:prstGeom prst="rect">
            <a:avLst/>
          </a:prstGeom>
          <a:effectLst/>
        </p:spPr>
      </p:pic>
    </p:spTree>
    <p:extLst>
      <p:ext uri="{BB962C8B-B14F-4D97-AF65-F5344CB8AC3E}">
        <p14:creationId xmlns:p14="http://schemas.microsoft.com/office/powerpoint/2010/main" val="240839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4E65F23-789E-4CB9-B34F-46A85E25D6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5" name="Oval 14">
              <a:extLst>
                <a:ext uri="{FF2B5EF4-FFF2-40B4-BE49-F238E27FC236}">
                  <a16:creationId xmlns:a16="http://schemas.microsoft.com/office/drawing/2014/main" id="{1CA207F7-3B67-4EA2-8EC5-1260B55A0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D4CC450-51C3-4A41-B2B1-68A15D57C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D62506D-F8E8-4C55-B160-D4FE89850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6004793-0083-43B9-81A2-20F71D2C7D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3D192AA-AFCB-470F-B66A-18815C3525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079B0CF-0B4C-42A9-9769-3AC0A34FA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3CCE062-EE21-6449-A682-4B44DC1E0E6F}"/>
              </a:ext>
            </a:extLst>
          </p:cNvPr>
          <p:cNvSpPr>
            <a:spLocks noGrp="1"/>
          </p:cNvSpPr>
          <p:nvPr>
            <p:ph type="title"/>
          </p:nvPr>
        </p:nvSpPr>
        <p:spPr>
          <a:xfrm>
            <a:off x="630936" y="630936"/>
            <a:ext cx="5260992" cy="2096756"/>
          </a:xfrm>
          <a:noFill/>
        </p:spPr>
        <p:txBody>
          <a:bodyPr anchor="t">
            <a:normAutofit/>
          </a:bodyPr>
          <a:lstStyle/>
          <a:p>
            <a:r>
              <a:rPr lang="en-US" sz="4800" dirty="0">
                <a:solidFill>
                  <a:schemeClr val="bg1"/>
                </a:solidFill>
              </a:rPr>
              <a:t>Existing IoT Communication Networks [1]</a:t>
            </a:r>
          </a:p>
        </p:txBody>
      </p:sp>
      <p:sp>
        <p:nvSpPr>
          <p:cNvPr id="3" name="Content Placeholder 2">
            <a:extLst>
              <a:ext uri="{FF2B5EF4-FFF2-40B4-BE49-F238E27FC236}">
                <a16:creationId xmlns:a16="http://schemas.microsoft.com/office/drawing/2014/main" id="{7180927D-C330-3E4F-96EE-032CC864841C}"/>
              </a:ext>
            </a:extLst>
          </p:cNvPr>
          <p:cNvSpPr>
            <a:spLocks noGrp="1"/>
          </p:cNvSpPr>
          <p:nvPr>
            <p:ph idx="1"/>
          </p:nvPr>
        </p:nvSpPr>
        <p:spPr>
          <a:xfrm>
            <a:off x="6095996" y="630936"/>
            <a:ext cx="5064191" cy="2096769"/>
          </a:xfrm>
          <a:noFill/>
        </p:spPr>
        <p:txBody>
          <a:bodyPr anchor="t">
            <a:normAutofit/>
          </a:bodyPr>
          <a:lstStyle/>
          <a:p>
            <a:r>
              <a:rPr lang="en-US" sz="2400" dirty="0">
                <a:solidFill>
                  <a:schemeClr val="bg1"/>
                </a:solidFill>
              </a:rPr>
              <a:t>Short Range Networks</a:t>
            </a:r>
          </a:p>
          <a:p>
            <a:pPr lvl="1"/>
            <a:r>
              <a:rPr lang="en-US" dirty="0">
                <a:solidFill>
                  <a:schemeClr val="bg1"/>
                </a:solidFill>
              </a:rPr>
              <a:t>Bluetooth</a:t>
            </a:r>
          </a:p>
          <a:p>
            <a:pPr lvl="1"/>
            <a:r>
              <a:rPr lang="en-US" dirty="0">
                <a:solidFill>
                  <a:schemeClr val="bg1"/>
                </a:solidFill>
              </a:rPr>
              <a:t>IEEE 802.15.4 and ZigBee</a:t>
            </a:r>
          </a:p>
          <a:p>
            <a:pPr lvl="1"/>
            <a:r>
              <a:rPr lang="en-US" dirty="0">
                <a:solidFill>
                  <a:schemeClr val="bg1"/>
                </a:solidFill>
              </a:rPr>
              <a:t>Wi-Fi</a:t>
            </a:r>
          </a:p>
          <a:p>
            <a:pPr marL="457200" lvl="1" indent="0">
              <a:buNone/>
            </a:pPr>
            <a:endParaRPr lang="en-US" dirty="0">
              <a:solidFill>
                <a:schemeClr val="bg1"/>
              </a:solidFill>
            </a:endParaRPr>
          </a:p>
          <a:p>
            <a:pPr marL="457200" lvl="1" indent="0">
              <a:buNone/>
            </a:pPr>
            <a:endParaRPr lang="en-US" dirty="0">
              <a:solidFill>
                <a:schemeClr val="bg1"/>
              </a:solidFill>
            </a:endParaRPr>
          </a:p>
          <a:p>
            <a:pPr lvl="1"/>
            <a:endParaRPr lang="en-US" dirty="0">
              <a:solidFill>
                <a:schemeClr val="bg1"/>
              </a:solidFill>
            </a:endParaRPr>
          </a:p>
        </p:txBody>
      </p:sp>
      <p:sp>
        <p:nvSpPr>
          <p:cNvPr id="22" name="Rectangle 2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5" name="Straight Connector 2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3" name="Straight Connector 32">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Table&#10;&#10;Description automatically generated">
            <a:extLst>
              <a:ext uri="{FF2B5EF4-FFF2-40B4-BE49-F238E27FC236}">
                <a16:creationId xmlns:a16="http://schemas.microsoft.com/office/drawing/2014/main" id="{5692FEC0-7C42-EA45-99F4-4820F59939EA}"/>
              </a:ext>
            </a:extLst>
          </p:cNvPr>
          <p:cNvPicPr>
            <a:picLocks noChangeAspect="1"/>
          </p:cNvPicPr>
          <p:nvPr/>
        </p:nvPicPr>
        <p:blipFill>
          <a:blip r:embed="rId3"/>
          <a:stretch>
            <a:fillRect/>
          </a:stretch>
        </p:blipFill>
        <p:spPr>
          <a:xfrm>
            <a:off x="631359" y="3447781"/>
            <a:ext cx="10843065" cy="2141505"/>
          </a:xfrm>
          <a:prstGeom prst="rect">
            <a:avLst/>
          </a:prstGeom>
        </p:spPr>
      </p:pic>
      <p:grpSp>
        <p:nvGrpSpPr>
          <p:cNvPr id="38" name="Group 37">
            <a:extLst>
              <a:ext uri="{FF2B5EF4-FFF2-40B4-BE49-F238E27FC236}">
                <a16:creationId xmlns:a16="http://schemas.microsoft.com/office/drawing/2014/main" id="{4043ADFC-DC2E-40D2-954D-4A13B908DA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5716" y="3029889"/>
            <a:ext cx="304800" cy="429768"/>
            <a:chOff x="215328" y="-46937"/>
            <a:chExt cx="304800" cy="2773841"/>
          </a:xfrm>
        </p:grpSpPr>
        <p:cxnSp>
          <p:nvCxnSpPr>
            <p:cNvPr id="39" name="Straight Connector 38">
              <a:extLst>
                <a:ext uri="{FF2B5EF4-FFF2-40B4-BE49-F238E27FC236}">
                  <a16:creationId xmlns:a16="http://schemas.microsoft.com/office/drawing/2014/main" id="{C975E7D3-10F5-4E53-902F-9E79C98C22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C51AAB-5A3B-4730-B8AC-46C96AC0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3A6F2D9-1476-4E35-988D-D4CCB15C8D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E17F678-D5C6-49BF-933D-1E65F69B32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0096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9F32-C0AB-C54A-BBE0-AF943B9E49E9}"/>
              </a:ext>
            </a:extLst>
          </p:cNvPr>
          <p:cNvSpPr>
            <a:spLocks noGrp="1"/>
          </p:cNvSpPr>
          <p:nvPr>
            <p:ph type="title"/>
          </p:nvPr>
        </p:nvSpPr>
        <p:spPr>
          <a:xfrm>
            <a:off x="1653363" y="365760"/>
            <a:ext cx="9367203" cy="1188720"/>
          </a:xfrm>
        </p:spPr>
        <p:txBody>
          <a:bodyPr>
            <a:normAutofit/>
          </a:bodyPr>
          <a:lstStyle/>
          <a:p>
            <a:r>
              <a:rPr lang="en-US" dirty="0"/>
              <a:t>Cellular Networks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4E1DE6C-7F65-4F48-ACF6-9CDAFFEF8175}"/>
              </a:ext>
            </a:extLst>
          </p:cNvPr>
          <p:cNvSpPr>
            <a:spLocks noGrp="1"/>
          </p:cNvSpPr>
          <p:nvPr>
            <p:ph idx="1"/>
          </p:nvPr>
        </p:nvSpPr>
        <p:spPr>
          <a:xfrm>
            <a:off x="1653363" y="2176272"/>
            <a:ext cx="9367204" cy="4041648"/>
          </a:xfrm>
        </p:spPr>
        <p:txBody>
          <a:bodyPr anchor="t">
            <a:normAutofit/>
          </a:bodyPr>
          <a:lstStyle/>
          <a:p>
            <a:r>
              <a:rPr lang="en-US" sz="2400" dirty="0"/>
              <a:t>1G (1</a:t>
            </a:r>
            <a:r>
              <a:rPr lang="en-US" sz="2400" baseline="30000" dirty="0"/>
              <a:t>st</a:t>
            </a:r>
            <a:r>
              <a:rPr lang="en-US" sz="2400" dirty="0"/>
              <a:t> Generation) – analogue, mid 80s, only voice calls, limited capacity to serve everyone</a:t>
            </a:r>
          </a:p>
          <a:p>
            <a:r>
              <a:rPr lang="en-US" sz="2400" dirty="0"/>
              <a:t>2G (voice) – early 90s, digital technology, phone calls, text messaging, limited amounts of data using protocol called GPRS</a:t>
            </a:r>
          </a:p>
          <a:p>
            <a:r>
              <a:rPr lang="en-US" sz="2400" dirty="0"/>
              <a:t>3G (data) – additional features mobile Internet access, video calls, mobile TV, transferring of info through data such as images and video, higher frequency so shorter range than 2G</a:t>
            </a:r>
          </a:p>
          <a:p>
            <a:r>
              <a:rPr lang="en-US" sz="2400" dirty="0"/>
              <a:t>4G – late 200s, faster speeds than 3G but less coverage, high-definition mobile TV, video conferencing, users sharing available sector capacity</a:t>
            </a:r>
          </a:p>
        </p:txBody>
      </p:sp>
    </p:spTree>
    <p:extLst>
      <p:ext uri="{BB962C8B-B14F-4D97-AF65-F5344CB8AC3E}">
        <p14:creationId xmlns:p14="http://schemas.microsoft.com/office/powerpoint/2010/main" val="3463492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D210-9B3B-A644-8F23-1B4B5B6F950D}"/>
              </a:ext>
            </a:extLst>
          </p:cNvPr>
          <p:cNvSpPr>
            <a:spLocks noGrp="1"/>
          </p:cNvSpPr>
          <p:nvPr>
            <p:ph type="title"/>
          </p:nvPr>
        </p:nvSpPr>
        <p:spPr>
          <a:xfrm>
            <a:off x="4965430" y="629268"/>
            <a:ext cx="6586491" cy="1286160"/>
          </a:xfrm>
        </p:spPr>
        <p:txBody>
          <a:bodyPr anchor="b">
            <a:normAutofit/>
          </a:bodyPr>
          <a:lstStyle/>
          <a:p>
            <a:r>
              <a:rPr lang="en-US" dirty="0"/>
              <a:t>5G</a:t>
            </a:r>
          </a:p>
        </p:txBody>
      </p:sp>
      <p:sp>
        <p:nvSpPr>
          <p:cNvPr id="3" name="Content Placeholder 2">
            <a:extLst>
              <a:ext uri="{FF2B5EF4-FFF2-40B4-BE49-F238E27FC236}">
                <a16:creationId xmlns:a16="http://schemas.microsoft.com/office/drawing/2014/main" id="{6180B137-5748-0C42-86E2-24749796C8B0}"/>
              </a:ext>
            </a:extLst>
          </p:cNvPr>
          <p:cNvSpPr>
            <a:spLocks noGrp="1"/>
          </p:cNvSpPr>
          <p:nvPr>
            <p:ph idx="1"/>
          </p:nvPr>
        </p:nvSpPr>
        <p:spPr>
          <a:xfrm>
            <a:off x="4965431" y="2438400"/>
            <a:ext cx="6586489" cy="3785419"/>
          </a:xfrm>
        </p:spPr>
        <p:txBody>
          <a:bodyPr>
            <a:noAutofit/>
          </a:bodyPr>
          <a:lstStyle/>
          <a:p>
            <a:r>
              <a:rPr lang="en-US" sz="2400" dirty="0"/>
              <a:t>Faster upload and download speeds because lower latency</a:t>
            </a:r>
          </a:p>
          <a:p>
            <a:r>
              <a:rPr lang="en-US" sz="2400" dirty="0"/>
              <a:t>wider bandwidth size – 5G support more devices</a:t>
            </a:r>
          </a:p>
          <a:p>
            <a:r>
              <a:rPr lang="en-US" sz="2400" dirty="0"/>
              <a:t>Higher capacity per sector</a:t>
            </a:r>
          </a:p>
          <a:p>
            <a:r>
              <a:rPr lang="en-US" sz="2400" dirty="0"/>
              <a:t>Lots of small cell sites – more visible infrastructure</a:t>
            </a:r>
          </a:p>
          <a:p>
            <a:r>
              <a:rPr lang="en-US" sz="2400" dirty="0"/>
              <a:t>Huge capacity (can handle high monthly usages of homes for example)</a:t>
            </a:r>
          </a:p>
          <a:p>
            <a:r>
              <a:rPr lang="en-US" sz="2400" dirty="0"/>
              <a:t>Compared to Wi-Fi: Wi-Fi (LAN) has lower speed but cheaper to deploy, 5G (WAN) for longer range</a:t>
            </a:r>
          </a:p>
        </p:txBody>
      </p:sp>
      <p:pic>
        <p:nvPicPr>
          <p:cNvPr id="14" name="Picture 13" descr="Display stock market numbers">
            <a:extLst>
              <a:ext uri="{FF2B5EF4-FFF2-40B4-BE49-F238E27FC236}">
                <a16:creationId xmlns:a16="http://schemas.microsoft.com/office/drawing/2014/main" id="{09217BB4-97B9-4285-BC75-55ACBA264332}"/>
              </a:ext>
            </a:extLst>
          </p:cNvPr>
          <p:cNvPicPr>
            <a:picLocks noChangeAspect="1"/>
          </p:cNvPicPr>
          <p:nvPr/>
        </p:nvPicPr>
        <p:blipFill rotWithShape="1">
          <a:blip r:embed="rId2"/>
          <a:srcRect l="28022" r="26859" b="-1"/>
          <a:stretch/>
        </p:blipFill>
        <p:spPr>
          <a:xfrm>
            <a:off x="20" y="10"/>
            <a:ext cx="4635571" cy="685799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25D3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88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90D8-55BA-2A49-8653-657363C92EE1}"/>
              </a:ext>
            </a:extLst>
          </p:cNvPr>
          <p:cNvSpPr>
            <a:spLocks noGrp="1"/>
          </p:cNvSpPr>
          <p:nvPr>
            <p:ph type="title"/>
          </p:nvPr>
        </p:nvSpPr>
        <p:spPr>
          <a:xfrm>
            <a:off x="484214" y="629266"/>
            <a:ext cx="2902262" cy="1622321"/>
          </a:xfrm>
        </p:spPr>
        <p:txBody>
          <a:bodyPr>
            <a:normAutofit fontScale="90000"/>
          </a:bodyPr>
          <a:lstStyle/>
          <a:p>
            <a:r>
              <a:rPr lang="en-US" dirty="0"/>
              <a:t>Cellular Technology [1]</a:t>
            </a:r>
          </a:p>
        </p:txBody>
      </p:sp>
      <p:sp>
        <p:nvSpPr>
          <p:cNvPr id="3" name="Content Placeholder 2">
            <a:extLst>
              <a:ext uri="{FF2B5EF4-FFF2-40B4-BE49-F238E27FC236}">
                <a16:creationId xmlns:a16="http://schemas.microsoft.com/office/drawing/2014/main" id="{5452B010-C02C-BF4A-BCD6-1CEA1D45C2B2}"/>
              </a:ext>
            </a:extLst>
          </p:cNvPr>
          <p:cNvSpPr>
            <a:spLocks noGrp="1"/>
          </p:cNvSpPr>
          <p:nvPr>
            <p:ph idx="1"/>
          </p:nvPr>
        </p:nvSpPr>
        <p:spPr>
          <a:xfrm>
            <a:off x="648931" y="2438400"/>
            <a:ext cx="3505494" cy="3785419"/>
          </a:xfrm>
        </p:spPr>
        <p:txBody>
          <a:bodyPr>
            <a:normAutofit/>
          </a:bodyPr>
          <a:lstStyle/>
          <a:p>
            <a:r>
              <a:rPr lang="en-US" sz="2000" dirty="0"/>
              <a:t>2G Cellular Networks</a:t>
            </a:r>
          </a:p>
          <a:p>
            <a:r>
              <a:rPr lang="en-US" sz="2000" dirty="0"/>
              <a:t>3G Cellular Networks</a:t>
            </a:r>
          </a:p>
          <a:p>
            <a:pPr marL="0" indent="0">
              <a:buNone/>
            </a:pPr>
            <a:endParaRPr lang="en-US" sz="20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with medium confidence">
            <a:extLst>
              <a:ext uri="{FF2B5EF4-FFF2-40B4-BE49-F238E27FC236}">
                <a16:creationId xmlns:a16="http://schemas.microsoft.com/office/drawing/2014/main" id="{33B35F7C-4354-4D4B-8AD7-CE110BBFB210}"/>
              </a:ext>
            </a:extLst>
          </p:cNvPr>
          <p:cNvPicPr>
            <a:picLocks noChangeAspect="1"/>
          </p:cNvPicPr>
          <p:nvPr/>
        </p:nvPicPr>
        <p:blipFill>
          <a:blip r:embed="rId3"/>
          <a:stretch>
            <a:fillRect/>
          </a:stretch>
        </p:blipFill>
        <p:spPr>
          <a:xfrm>
            <a:off x="3386475" y="0"/>
            <a:ext cx="8805525" cy="6858000"/>
          </a:xfrm>
          <a:prstGeom prst="rect">
            <a:avLst/>
          </a:prstGeom>
          <a:effectLst/>
        </p:spPr>
      </p:pic>
    </p:spTree>
    <p:extLst>
      <p:ext uri="{BB962C8B-B14F-4D97-AF65-F5344CB8AC3E}">
        <p14:creationId xmlns:p14="http://schemas.microsoft.com/office/powerpoint/2010/main" val="1751033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BBFBA7-E72B-1143-9EEB-11C795F96A0F}"/>
              </a:ext>
            </a:extLst>
          </p:cNvPr>
          <p:cNvSpPr>
            <a:spLocks noGrp="1"/>
          </p:cNvSpPr>
          <p:nvPr>
            <p:ph type="title"/>
          </p:nvPr>
        </p:nvSpPr>
        <p:spPr>
          <a:xfrm>
            <a:off x="594360" y="1209086"/>
            <a:ext cx="3876848" cy="4064925"/>
          </a:xfrm>
        </p:spPr>
        <p:txBody>
          <a:bodyPr anchor="ctr">
            <a:normAutofit/>
          </a:bodyPr>
          <a:lstStyle/>
          <a:p>
            <a:r>
              <a:rPr lang="en-US" sz="5000" dirty="0"/>
              <a:t>Network Enabler for the Internet of Things [1]</a:t>
            </a:r>
          </a:p>
        </p:txBody>
      </p:sp>
      <p:grpSp>
        <p:nvGrpSpPr>
          <p:cNvPr id="13" name="Group 12">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14"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19A55A8-0754-449C-8ACB-2BDB6D08A224}"/>
              </a:ext>
            </a:extLst>
          </p:cNvPr>
          <p:cNvGraphicFramePr>
            <a:graphicFrameLocks noGrp="1"/>
          </p:cNvGraphicFramePr>
          <p:nvPr>
            <p:ph idx="1"/>
            <p:extLst>
              <p:ext uri="{D42A27DB-BD31-4B8C-83A1-F6EECF244321}">
                <p14:modId xmlns:p14="http://schemas.microsoft.com/office/powerpoint/2010/main" val="3532045783"/>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73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1A5CE-2D0E-2C40-90B9-74ED374A6D20}"/>
              </a:ext>
            </a:extLst>
          </p:cNvPr>
          <p:cNvSpPr>
            <a:spLocks noGrp="1"/>
          </p:cNvSpPr>
          <p:nvPr>
            <p:ph type="title"/>
          </p:nvPr>
        </p:nvSpPr>
        <p:spPr>
          <a:xfrm>
            <a:off x="838200" y="365125"/>
            <a:ext cx="10515600" cy="1325563"/>
          </a:xfrm>
        </p:spPr>
        <p:txBody>
          <a:bodyPr>
            <a:normAutofit/>
          </a:bodyPr>
          <a:lstStyle/>
          <a:p>
            <a:r>
              <a:rPr lang="en-US" sz="4600"/>
              <a:t>Software Defined Wireless Sensor Networks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07DF9F-C962-4248-8D21-B370B8D99F62}"/>
              </a:ext>
            </a:extLst>
          </p:cNvPr>
          <p:cNvSpPr>
            <a:spLocks noGrp="1"/>
          </p:cNvSpPr>
          <p:nvPr>
            <p:ph idx="1"/>
          </p:nvPr>
        </p:nvSpPr>
        <p:spPr>
          <a:xfrm>
            <a:off x="838200" y="1929384"/>
            <a:ext cx="10515600" cy="4251960"/>
          </a:xfrm>
        </p:spPr>
        <p:txBody>
          <a:bodyPr>
            <a:normAutofit/>
          </a:bodyPr>
          <a:lstStyle/>
          <a:p>
            <a:r>
              <a:rPr lang="en-US" sz="2400" dirty="0"/>
              <a:t>Low-rate personal wireless personal area networks</a:t>
            </a:r>
          </a:p>
          <a:p>
            <a:r>
              <a:rPr lang="en-US" sz="2400" dirty="0"/>
              <a:t>SDN into existing wireless sensor networks</a:t>
            </a:r>
          </a:p>
          <a:p>
            <a:r>
              <a:rPr lang="en-US" sz="2400" dirty="0"/>
              <a:t>SDN future tech enabler for next generation 5G mobile networks</a:t>
            </a:r>
          </a:p>
          <a:p>
            <a:r>
              <a:rPr lang="en-US" sz="2400" dirty="0"/>
              <a:t>SDN used to Decentralize control logic plane from network device</a:t>
            </a:r>
          </a:p>
          <a:p>
            <a:r>
              <a:rPr lang="en-US" sz="2400" dirty="0"/>
              <a:t>Switch and enable external network controller to define nature and behavior of network forwarding infrastructure (routing)</a:t>
            </a:r>
          </a:p>
          <a:p>
            <a:r>
              <a:rPr lang="en-US" sz="2400" dirty="0"/>
              <a:t>SDN makes it easier for introduction and deployment of new application services and enables flexibility of network management that supports exponential traffic growth of 5G networks </a:t>
            </a:r>
          </a:p>
        </p:txBody>
      </p:sp>
    </p:spTree>
    <p:extLst>
      <p:ext uri="{BB962C8B-B14F-4D97-AF65-F5344CB8AC3E}">
        <p14:creationId xmlns:p14="http://schemas.microsoft.com/office/powerpoint/2010/main" val="413730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C9FA8-7CC7-C948-92BD-4F3B267D8792}"/>
              </a:ext>
            </a:extLst>
          </p:cNvPr>
          <p:cNvSpPr>
            <a:spLocks noGrp="1"/>
          </p:cNvSpPr>
          <p:nvPr>
            <p:ph type="title"/>
          </p:nvPr>
        </p:nvSpPr>
        <p:spPr/>
        <p:txBody>
          <a:bodyPr/>
          <a:lstStyle/>
          <a:p>
            <a:r>
              <a:rPr lang="en-US"/>
              <a:t>Problem Statement</a:t>
            </a:r>
            <a:endParaRPr lang="en-US" dirty="0"/>
          </a:p>
        </p:txBody>
      </p:sp>
      <p:graphicFrame>
        <p:nvGraphicFramePr>
          <p:cNvPr id="13" name="Content Placeholder 2">
            <a:extLst>
              <a:ext uri="{FF2B5EF4-FFF2-40B4-BE49-F238E27FC236}">
                <a16:creationId xmlns:a16="http://schemas.microsoft.com/office/drawing/2014/main" id="{2BC5FD93-A0FB-4FF8-AE0F-4716EBCA643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083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1A5CE-2D0E-2C40-90B9-74ED374A6D20}"/>
              </a:ext>
            </a:extLst>
          </p:cNvPr>
          <p:cNvSpPr>
            <a:spLocks noGrp="1"/>
          </p:cNvSpPr>
          <p:nvPr>
            <p:ph type="title"/>
          </p:nvPr>
        </p:nvSpPr>
        <p:spPr>
          <a:xfrm>
            <a:off x="838200" y="365125"/>
            <a:ext cx="10515600" cy="1325563"/>
          </a:xfrm>
        </p:spPr>
        <p:txBody>
          <a:bodyPr>
            <a:normAutofit/>
          </a:bodyPr>
          <a:lstStyle/>
          <a:p>
            <a:r>
              <a:rPr lang="en-US" sz="4200"/>
              <a:t>Software Defined Wireless Sensor Networks Continued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07DF9F-C962-4248-8D21-B370B8D99F62}"/>
              </a:ext>
            </a:extLst>
          </p:cNvPr>
          <p:cNvSpPr>
            <a:spLocks noGrp="1"/>
          </p:cNvSpPr>
          <p:nvPr>
            <p:ph idx="1"/>
          </p:nvPr>
        </p:nvSpPr>
        <p:spPr>
          <a:xfrm>
            <a:off x="838200" y="1929384"/>
            <a:ext cx="10515600" cy="4251960"/>
          </a:xfrm>
        </p:spPr>
        <p:txBody>
          <a:bodyPr>
            <a:normAutofit/>
          </a:bodyPr>
          <a:lstStyle/>
          <a:p>
            <a:r>
              <a:rPr lang="en-US" sz="2400" dirty="0"/>
              <a:t>WSN expected to be vital enabler for IoT systems</a:t>
            </a:r>
          </a:p>
          <a:p>
            <a:r>
              <a:rPr lang="en-US" sz="2400" dirty="0"/>
              <a:t>b/c sensor nodes are main entity for this concept</a:t>
            </a:r>
          </a:p>
          <a:p>
            <a:r>
              <a:rPr lang="en-US" sz="2400" dirty="0"/>
              <a:t>SDWSN key network enabler technology to address issue of flexibility and interoperability of future multi-vendor infrastructure in 5G for IoT</a:t>
            </a:r>
          </a:p>
          <a:p>
            <a:r>
              <a:rPr lang="en-US" sz="2400" dirty="0"/>
              <a:t>Massive to Critical IoT network architectures need to be enhanced to accommodate, manage, and control large large number of heterogeneous devices and inflow of data</a:t>
            </a:r>
          </a:p>
          <a:p>
            <a:r>
              <a:rPr lang="en-US" sz="2400" dirty="0"/>
              <a:t>SDWSN simplify entire network infrastructure, manage control system requirements, maintain heterogeneity to enable future IoT cases</a:t>
            </a:r>
          </a:p>
        </p:txBody>
      </p:sp>
    </p:spTree>
    <p:extLst>
      <p:ext uri="{BB962C8B-B14F-4D97-AF65-F5344CB8AC3E}">
        <p14:creationId xmlns:p14="http://schemas.microsoft.com/office/powerpoint/2010/main" val="2407268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3E7FC7-48D2-FB4C-9F88-E10BDFA3C908}"/>
              </a:ext>
            </a:extLst>
          </p:cNvPr>
          <p:cNvSpPr>
            <a:spLocks noGrp="1"/>
          </p:cNvSpPr>
          <p:nvPr>
            <p:ph type="title"/>
          </p:nvPr>
        </p:nvSpPr>
        <p:spPr>
          <a:xfrm>
            <a:off x="838200" y="365125"/>
            <a:ext cx="10515600" cy="1325563"/>
          </a:xfrm>
        </p:spPr>
        <p:txBody>
          <a:bodyPr>
            <a:normAutofit/>
          </a:bodyPr>
          <a:lstStyle/>
          <a:p>
            <a:r>
              <a:rPr lang="en-US" sz="5400"/>
              <a:t>Network Function Virtualization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6EB4CA-6A09-B444-B490-E3626FE47854}"/>
              </a:ext>
            </a:extLst>
          </p:cNvPr>
          <p:cNvSpPr>
            <a:spLocks noGrp="1"/>
          </p:cNvSpPr>
          <p:nvPr>
            <p:ph idx="1"/>
          </p:nvPr>
        </p:nvSpPr>
        <p:spPr>
          <a:xfrm>
            <a:off x="838200" y="1929384"/>
            <a:ext cx="10515600" cy="4251960"/>
          </a:xfrm>
        </p:spPr>
        <p:txBody>
          <a:bodyPr>
            <a:noAutofit/>
          </a:bodyPr>
          <a:lstStyle/>
          <a:p>
            <a:r>
              <a:rPr lang="en-US" sz="2400" dirty="0"/>
              <a:t>Highly complementary to SDN</a:t>
            </a:r>
          </a:p>
          <a:p>
            <a:r>
              <a:rPr lang="en-US" sz="2400" dirty="0"/>
              <a:t>Enabling network technology for next generation service requirements for IoT but not dependent on each other</a:t>
            </a:r>
          </a:p>
          <a:p>
            <a:r>
              <a:rPr lang="en-US" sz="2400" dirty="0"/>
              <a:t>NFV implemented without considering SDN and vice versa</a:t>
            </a:r>
          </a:p>
          <a:p>
            <a:r>
              <a:rPr lang="en-US" sz="2400" dirty="0"/>
              <a:t>Both solutions combined to achieve optimal performance</a:t>
            </a:r>
          </a:p>
          <a:p>
            <a:r>
              <a:rPr lang="en-US" sz="2400" dirty="0"/>
              <a:t>Perspective of Virtual Machines (decouples network functions from hardware)</a:t>
            </a:r>
          </a:p>
          <a:p>
            <a:r>
              <a:rPr lang="en-US" sz="2400" dirty="0"/>
              <a:t>Virtualize a set of network functions which can be implemented into software packages to provide related service requirements</a:t>
            </a:r>
          </a:p>
          <a:p>
            <a:r>
              <a:rPr lang="en-US" sz="2400" dirty="0"/>
              <a:t>Efficiently enable massive deployment of devices</a:t>
            </a:r>
          </a:p>
          <a:p>
            <a:r>
              <a:rPr lang="en-US" sz="2400" dirty="0"/>
              <a:t>Servers or cloud </a:t>
            </a:r>
          </a:p>
        </p:txBody>
      </p:sp>
    </p:spTree>
    <p:extLst>
      <p:ext uri="{BB962C8B-B14F-4D97-AF65-F5344CB8AC3E}">
        <p14:creationId xmlns:p14="http://schemas.microsoft.com/office/powerpoint/2010/main" val="256350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C4F511-FDEB-D146-8B4C-5862B1E7865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Source: </a:t>
            </a:r>
            <a:r>
              <a:rPr lang="en-US" sz="3200" kern="1200" dirty="0" err="1">
                <a:solidFill>
                  <a:schemeClr val="bg1"/>
                </a:solidFill>
                <a:latin typeface="+mj-lt"/>
                <a:ea typeface="+mj-ea"/>
                <a:cs typeface="+mj-cs"/>
              </a:rPr>
              <a:t>CodiLime.com</a:t>
            </a:r>
            <a:endParaRPr lang="en-US" sz="3200" kern="1200" dirty="0">
              <a:solidFill>
                <a:schemeClr val="bg1"/>
              </a:solidFill>
              <a:latin typeface="+mj-lt"/>
              <a:ea typeface="+mj-ea"/>
              <a:cs typeface="+mj-cs"/>
            </a:endParaRPr>
          </a:p>
        </p:txBody>
      </p:sp>
      <p:pic>
        <p:nvPicPr>
          <p:cNvPr id="5" name="Content Placeholder 4" descr="Graphical user interface&#10;&#10;Description automatically generated">
            <a:extLst>
              <a:ext uri="{FF2B5EF4-FFF2-40B4-BE49-F238E27FC236}">
                <a16:creationId xmlns:a16="http://schemas.microsoft.com/office/drawing/2014/main" id="{21347A90-DDAD-2245-997C-279C054A19E6}"/>
              </a:ext>
            </a:extLst>
          </p:cNvPr>
          <p:cNvPicPr>
            <a:picLocks noGrp="1" noChangeAspect="1"/>
          </p:cNvPicPr>
          <p:nvPr>
            <p:ph idx="1"/>
          </p:nvPr>
        </p:nvPicPr>
        <p:blipFill>
          <a:blip r:embed="rId2"/>
          <a:stretch>
            <a:fillRect/>
          </a:stretch>
        </p:blipFill>
        <p:spPr>
          <a:xfrm>
            <a:off x="2418847" y="1675227"/>
            <a:ext cx="7354306" cy="4394199"/>
          </a:xfrm>
          <a:prstGeom prst="rect">
            <a:avLst/>
          </a:prstGeom>
        </p:spPr>
      </p:pic>
    </p:spTree>
    <p:extLst>
      <p:ext uri="{BB962C8B-B14F-4D97-AF65-F5344CB8AC3E}">
        <p14:creationId xmlns:p14="http://schemas.microsoft.com/office/powerpoint/2010/main" val="2831009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26CEB-B5E9-AD42-84EC-DD4575BBE9C9}"/>
              </a:ext>
            </a:extLst>
          </p:cNvPr>
          <p:cNvSpPr>
            <a:spLocks noGrp="1"/>
          </p:cNvSpPr>
          <p:nvPr>
            <p:ph type="title"/>
          </p:nvPr>
        </p:nvSpPr>
        <p:spPr>
          <a:xfrm>
            <a:off x="838200" y="365125"/>
            <a:ext cx="10515600" cy="1325563"/>
          </a:xfrm>
        </p:spPr>
        <p:txBody>
          <a:bodyPr>
            <a:normAutofit/>
          </a:bodyPr>
          <a:lstStyle/>
          <a:p>
            <a:r>
              <a:rPr lang="en-US" sz="5400"/>
              <a:t>Cognitive Radio Networks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08156E-6D3B-EF44-9A93-05E3F3DE1BAC}"/>
              </a:ext>
            </a:extLst>
          </p:cNvPr>
          <p:cNvSpPr>
            <a:spLocks noGrp="1"/>
          </p:cNvSpPr>
          <p:nvPr>
            <p:ph idx="1"/>
          </p:nvPr>
        </p:nvSpPr>
        <p:spPr>
          <a:xfrm>
            <a:off x="838200" y="1929384"/>
            <a:ext cx="10515600" cy="4251960"/>
          </a:xfrm>
        </p:spPr>
        <p:txBody>
          <a:bodyPr>
            <a:normAutofit/>
          </a:bodyPr>
          <a:lstStyle/>
          <a:p>
            <a:r>
              <a:rPr lang="en-US" sz="2400" dirty="0"/>
              <a:t>Utilize limited and scare resources to support increasing demand for new service requirements of emerging and promising IoT applications</a:t>
            </a:r>
          </a:p>
          <a:p>
            <a:r>
              <a:rPr lang="en-US" sz="2400" dirty="0"/>
              <a:t>CR supports capability of sharing licensed spectrum in opportunistic manner</a:t>
            </a:r>
          </a:p>
          <a:p>
            <a:r>
              <a:rPr lang="en-US" sz="2400" dirty="0"/>
              <a:t>Enables identification of available free spectrum and detection of licenses users present in system, select best available channel, coordinate accessibility to available channel with other users and vacate accessed channel on arrival of primary user</a:t>
            </a:r>
          </a:p>
          <a:p>
            <a:r>
              <a:rPr lang="en-US" sz="2400" dirty="0"/>
              <a:t>Connectivity solutions for unserved and underserved geographical locations</a:t>
            </a:r>
          </a:p>
        </p:txBody>
      </p:sp>
    </p:spTree>
    <p:extLst>
      <p:ext uri="{BB962C8B-B14F-4D97-AF65-F5344CB8AC3E}">
        <p14:creationId xmlns:p14="http://schemas.microsoft.com/office/powerpoint/2010/main" val="1212891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321F8-4F63-8D48-ABF5-0E577DD2A7E2}"/>
              </a:ext>
            </a:extLst>
          </p:cNvPr>
          <p:cNvSpPr>
            <a:spLocks noGrp="1"/>
          </p:cNvSpPr>
          <p:nvPr>
            <p:ph type="title"/>
          </p:nvPr>
        </p:nvSpPr>
        <p:spPr>
          <a:xfrm>
            <a:off x="648929" y="629266"/>
            <a:ext cx="3505495" cy="1622321"/>
          </a:xfrm>
        </p:spPr>
        <p:txBody>
          <a:bodyPr>
            <a:normAutofit/>
          </a:bodyPr>
          <a:lstStyle/>
          <a:p>
            <a:r>
              <a:rPr lang="en-US" dirty="0"/>
              <a:t>NDN</a:t>
            </a:r>
          </a:p>
        </p:txBody>
      </p:sp>
      <p:sp>
        <p:nvSpPr>
          <p:cNvPr id="3" name="Content Placeholder 2">
            <a:extLst>
              <a:ext uri="{FF2B5EF4-FFF2-40B4-BE49-F238E27FC236}">
                <a16:creationId xmlns:a16="http://schemas.microsoft.com/office/drawing/2014/main" id="{268E964E-6F00-EF44-99CE-6036B0282164}"/>
              </a:ext>
            </a:extLst>
          </p:cNvPr>
          <p:cNvSpPr>
            <a:spLocks noGrp="1"/>
          </p:cNvSpPr>
          <p:nvPr>
            <p:ph idx="1"/>
          </p:nvPr>
        </p:nvSpPr>
        <p:spPr>
          <a:xfrm>
            <a:off x="648931" y="2038866"/>
            <a:ext cx="3505494" cy="4184954"/>
          </a:xfrm>
        </p:spPr>
        <p:txBody>
          <a:bodyPr>
            <a:noAutofit/>
          </a:bodyPr>
          <a:lstStyle/>
          <a:p>
            <a:r>
              <a:rPr lang="en-US" sz="2400" dirty="0"/>
              <a:t>No more IP addresses</a:t>
            </a:r>
          </a:p>
          <a:p>
            <a:r>
              <a:rPr lang="en-US" sz="2400" dirty="0"/>
              <a:t>Content based, not where but what</a:t>
            </a:r>
          </a:p>
          <a:p>
            <a:r>
              <a:rPr lang="en-US" sz="2400" dirty="0"/>
              <a:t>Directly retrieves object by name</a:t>
            </a:r>
          </a:p>
          <a:p>
            <a:r>
              <a:rPr lang="en-US" sz="2400" dirty="0"/>
              <a:t>Secures data from user to actual data (TLS only encrypts channel)</a:t>
            </a:r>
          </a:p>
          <a:p>
            <a:r>
              <a:rPr lang="en-US" sz="2400" dirty="0"/>
              <a:t>Lower latency because sends over named data pipe</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C86F9241-1347-6040-A04C-FEAB889A9855}"/>
              </a:ext>
            </a:extLst>
          </p:cNvPr>
          <p:cNvPicPr>
            <a:picLocks noChangeAspect="1"/>
          </p:cNvPicPr>
          <p:nvPr/>
        </p:nvPicPr>
        <p:blipFill>
          <a:blip r:embed="rId2"/>
          <a:stretch>
            <a:fillRect/>
          </a:stretch>
        </p:blipFill>
        <p:spPr>
          <a:xfrm>
            <a:off x="5405862" y="1477935"/>
            <a:ext cx="6019331" cy="3898884"/>
          </a:xfrm>
          <a:prstGeom prst="rect">
            <a:avLst/>
          </a:prstGeom>
          <a:effectLst/>
        </p:spPr>
      </p:pic>
    </p:spTree>
    <p:extLst>
      <p:ext uri="{BB962C8B-B14F-4D97-AF65-F5344CB8AC3E}">
        <p14:creationId xmlns:p14="http://schemas.microsoft.com/office/powerpoint/2010/main" val="4205516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25CDD-9AF5-144A-8DD8-C2B4B9145432}"/>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Applying NDN Architecture to IoT [3]</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14258E4-27F9-4932-B2E2-D8D711E2983A}"/>
              </a:ext>
            </a:extLst>
          </p:cNvPr>
          <p:cNvGraphicFramePr>
            <a:graphicFrameLocks noGrp="1"/>
          </p:cNvGraphicFramePr>
          <p:nvPr>
            <p:ph idx="1"/>
            <p:extLst>
              <p:ext uri="{D42A27DB-BD31-4B8C-83A1-F6EECF244321}">
                <p14:modId xmlns:p14="http://schemas.microsoft.com/office/powerpoint/2010/main" val="3321891612"/>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968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CEE87-79E7-124E-BA23-6601DE16A795}"/>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Applying NDN Architecture to IoT Continued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678424B-7499-7C4A-840A-4A48F8F2C4B0}"/>
              </a:ext>
            </a:extLst>
          </p:cNvPr>
          <p:cNvSpPr>
            <a:spLocks noGrp="1"/>
          </p:cNvSpPr>
          <p:nvPr>
            <p:ph idx="1"/>
          </p:nvPr>
        </p:nvSpPr>
        <p:spPr>
          <a:xfrm>
            <a:off x="4447308" y="591344"/>
            <a:ext cx="6906491" cy="5585619"/>
          </a:xfrm>
        </p:spPr>
        <p:txBody>
          <a:bodyPr anchor="ctr">
            <a:normAutofit/>
          </a:bodyPr>
          <a:lstStyle/>
          <a:p>
            <a:r>
              <a:rPr lang="en-US" sz="2600"/>
              <a:t>Named Data Retrieval – retrieving named data naturally matches semantics of IoT applications, thing identified in name</a:t>
            </a:r>
          </a:p>
          <a:p>
            <a:r>
              <a:rPr lang="en-US" sz="2600"/>
              <a:t>Data Centric Security – directly secure named data at network layer, securing data rather than channel which allows more security between heterogenous network environments</a:t>
            </a:r>
          </a:p>
          <a:p>
            <a:r>
              <a:rPr lang="en-US" sz="2600"/>
              <a:t>Name-Based Forwarding – forwards based on name, operate directly on packets that describe things and their data</a:t>
            </a:r>
          </a:p>
          <a:p>
            <a:r>
              <a:rPr lang="en-US" sz="2600"/>
              <a:t>In-network storage – opportunistically cache data packets that are forwarded, persistent data repositories which is long-term managed storage for data</a:t>
            </a:r>
          </a:p>
          <a:p>
            <a:endParaRPr lang="en-US" sz="2600"/>
          </a:p>
        </p:txBody>
      </p:sp>
    </p:spTree>
    <p:extLst>
      <p:ext uri="{BB962C8B-B14F-4D97-AF65-F5344CB8AC3E}">
        <p14:creationId xmlns:p14="http://schemas.microsoft.com/office/powerpoint/2010/main" val="2053822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B6A003-DAD0-594B-AD27-C5C0C7D6237C}"/>
              </a:ext>
            </a:extLst>
          </p:cNvPr>
          <p:cNvSpPr>
            <a:spLocks noGrp="1"/>
          </p:cNvSpPr>
          <p:nvPr>
            <p:ph type="title"/>
          </p:nvPr>
        </p:nvSpPr>
        <p:spPr>
          <a:xfrm>
            <a:off x="524741" y="620392"/>
            <a:ext cx="3808268" cy="5504688"/>
          </a:xfrm>
        </p:spPr>
        <p:txBody>
          <a:bodyPr>
            <a:normAutofit/>
          </a:bodyPr>
          <a:lstStyle/>
          <a:p>
            <a:r>
              <a:rPr lang="en-US" sz="5100" dirty="0">
                <a:solidFill>
                  <a:schemeClr val="bg1"/>
                </a:solidFill>
              </a:rPr>
              <a:t>Achieving IoT Framework Functionality [3]</a:t>
            </a:r>
          </a:p>
        </p:txBody>
      </p:sp>
      <p:graphicFrame>
        <p:nvGraphicFramePr>
          <p:cNvPr id="5" name="Content Placeholder 2">
            <a:extLst>
              <a:ext uri="{FF2B5EF4-FFF2-40B4-BE49-F238E27FC236}">
                <a16:creationId xmlns:a16="http://schemas.microsoft.com/office/drawing/2014/main" id="{34B76AE4-0D7F-4BD7-A3B9-11AF63B84B91}"/>
              </a:ext>
            </a:extLst>
          </p:cNvPr>
          <p:cNvGraphicFramePr>
            <a:graphicFrameLocks noGrp="1"/>
          </p:cNvGraphicFramePr>
          <p:nvPr>
            <p:ph idx="1"/>
            <p:extLst>
              <p:ext uri="{D42A27DB-BD31-4B8C-83A1-F6EECF244321}">
                <p14:modId xmlns:p14="http://schemas.microsoft.com/office/powerpoint/2010/main" val="23499954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429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8FA362-765E-684F-873A-E4D3DAF49829}"/>
              </a:ext>
            </a:extLst>
          </p:cNvPr>
          <p:cNvSpPr>
            <a:spLocks noGrp="1"/>
          </p:cNvSpPr>
          <p:nvPr>
            <p:ph type="title"/>
          </p:nvPr>
        </p:nvSpPr>
        <p:spPr>
          <a:xfrm>
            <a:off x="686834" y="1153572"/>
            <a:ext cx="3200400" cy="4461163"/>
          </a:xfrm>
        </p:spPr>
        <p:txBody>
          <a:bodyPr>
            <a:normAutofit/>
          </a:bodyPr>
          <a:lstStyle/>
          <a:p>
            <a:r>
              <a:rPr lang="en-US">
                <a:solidFill>
                  <a:srgbClr val="FFFFFF"/>
                </a:solidFill>
              </a:rPr>
              <a:t>SDN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1B0BFA-81F2-9345-91F4-03FC23ABCF3C}"/>
              </a:ext>
            </a:extLst>
          </p:cNvPr>
          <p:cNvSpPr>
            <a:spLocks noGrp="1"/>
          </p:cNvSpPr>
          <p:nvPr>
            <p:ph idx="1"/>
          </p:nvPr>
        </p:nvSpPr>
        <p:spPr>
          <a:xfrm>
            <a:off x="4447308" y="591344"/>
            <a:ext cx="6906491" cy="5585619"/>
          </a:xfrm>
        </p:spPr>
        <p:txBody>
          <a:bodyPr anchor="ctr">
            <a:normAutofit/>
          </a:bodyPr>
          <a:lstStyle/>
          <a:p>
            <a:r>
              <a:rPr lang="en-US" dirty="0"/>
              <a:t>Separation of network control plane (manages network) from data plane (traffic flows)</a:t>
            </a:r>
          </a:p>
          <a:p>
            <a:r>
              <a:rPr lang="en-US" dirty="0"/>
              <a:t>Fine-tuned for specific applications</a:t>
            </a:r>
          </a:p>
          <a:p>
            <a:r>
              <a:rPr lang="en-US" dirty="0"/>
              <a:t>Security installed on each individual network</a:t>
            </a:r>
          </a:p>
          <a:p>
            <a:r>
              <a:rPr lang="en-US" dirty="0"/>
              <a:t>Help IoT by segmenting network traffic and help organize the data</a:t>
            </a:r>
          </a:p>
          <a:p>
            <a:endParaRPr lang="en-US" dirty="0"/>
          </a:p>
        </p:txBody>
      </p:sp>
    </p:spTree>
    <p:extLst>
      <p:ext uri="{BB962C8B-B14F-4D97-AF65-F5344CB8AC3E}">
        <p14:creationId xmlns:p14="http://schemas.microsoft.com/office/powerpoint/2010/main" val="1894145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580BD2-A4A1-9649-8D44-59ED91C28083}"/>
              </a:ext>
            </a:extLst>
          </p:cNvPr>
          <p:cNvSpPr>
            <a:spLocks noGrp="1"/>
          </p:cNvSpPr>
          <p:nvPr>
            <p:ph type="title"/>
          </p:nvPr>
        </p:nvSpPr>
        <p:spPr>
          <a:xfrm>
            <a:off x="643467" y="321734"/>
            <a:ext cx="10905066" cy="1135737"/>
          </a:xfrm>
        </p:spPr>
        <p:txBody>
          <a:bodyPr>
            <a:normAutofit/>
          </a:bodyPr>
          <a:lstStyle/>
          <a:p>
            <a:r>
              <a:rPr lang="en-US" sz="3600" dirty="0"/>
              <a:t>The Software Defined Network [4]</a:t>
            </a:r>
          </a:p>
        </p:txBody>
      </p:sp>
      <p:sp>
        <p:nvSpPr>
          <p:cNvPr id="3" name="Content Placeholder 2">
            <a:extLst>
              <a:ext uri="{FF2B5EF4-FFF2-40B4-BE49-F238E27FC236}">
                <a16:creationId xmlns:a16="http://schemas.microsoft.com/office/drawing/2014/main" id="{A3A5A246-6810-EB4F-A7E3-2F7C557FFF8D}"/>
              </a:ext>
            </a:extLst>
          </p:cNvPr>
          <p:cNvSpPr>
            <a:spLocks noGrp="1"/>
          </p:cNvSpPr>
          <p:nvPr>
            <p:ph idx="1"/>
          </p:nvPr>
        </p:nvSpPr>
        <p:spPr>
          <a:xfrm>
            <a:off x="643469" y="1782981"/>
            <a:ext cx="4008384" cy="4393982"/>
          </a:xfrm>
        </p:spPr>
        <p:txBody>
          <a:bodyPr>
            <a:normAutofit/>
          </a:bodyPr>
          <a:lstStyle/>
          <a:p>
            <a:r>
              <a:rPr lang="en-US" sz="2000" dirty="0"/>
              <a:t>SDN Controller manages flow control to the switches for improved network management</a:t>
            </a:r>
          </a:p>
          <a:p>
            <a:r>
              <a:rPr lang="en-US" sz="2000" dirty="0"/>
              <a:t>Tells switches where to send packets</a:t>
            </a:r>
          </a:p>
          <a:p>
            <a:r>
              <a:rPr lang="en-US" sz="2000" dirty="0"/>
              <a:t>Simple Point of Failure with only one controller</a:t>
            </a:r>
          </a:p>
          <a:p>
            <a:r>
              <a:rPr lang="en-US" sz="2000" dirty="0"/>
              <a:t>Synchronized Multiple Controllers: each controller partial view and back up</a:t>
            </a:r>
          </a:p>
          <a:p>
            <a:endParaRPr lang="en-US" sz="2000" dirty="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Diagram&#10;&#10;Description automatically generated">
            <a:extLst>
              <a:ext uri="{FF2B5EF4-FFF2-40B4-BE49-F238E27FC236}">
                <a16:creationId xmlns:a16="http://schemas.microsoft.com/office/drawing/2014/main" id="{8FCBEAB6-166E-1448-98E1-BF2CB2143D7D}"/>
              </a:ext>
            </a:extLst>
          </p:cNvPr>
          <p:cNvPicPr>
            <a:picLocks noChangeAspect="1"/>
          </p:cNvPicPr>
          <p:nvPr/>
        </p:nvPicPr>
        <p:blipFill>
          <a:blip r:embed="rId2"/>
          <a:stretch>
            <a:fillRect/>
          </a:stretch>
        </p:blipFill>
        <p:spPr>
          <a:xfrm>
            <a:off x="5552259" y="1782981"/>
            <a:ext cx="5739333" cy="436189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4764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A3490C-744D-AF4E-835D-0758EFC06EA3}"/>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Overview</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FAF0ACD-BC74-43CD-8EDE-BFB5ACA4CE74}"/>
              </a:ext>
            </a:extLst>
          </p:cNvPr>
          <p:cNvGraphicFramePr>
            <a:graphicFrameLocks noGrp="1"/>
          </p:cNvGraphicFramePr>
          <p:nvPr>
            <p:ph idx="1"/>
            <p:extLst>
              <p:ext uri="{D42A27DB-BD31-4B8C-83A1-F6EECF244321}">
                <p14:modId xmlns:p14="http://schemas.microsoft.com/office/powerpoint/2010/main" val="113403326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547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2F2AC2-A761-C349-B108-CABEB6B2A211}"/>
              </a:ext>
            </a:extLst>
          </p:cNvPr>
          <p:cNvSpPr>
            <a:spLocks noGrp="1"/>
          </p:cNvSpPr>
          <p:nvPr>
            <p:ph type="title"/>
          </p:nvPr>
        </p:nvSpPr>
        <p:spPr>
          <a:xfrm>
            <a:off x="643467" y="321734"/>
            <a:ext cx="10905066" cy="1135737"/>
          </a:xfrm>
        </p:spPr>
        <p:txBody>
          <a:bodyPr>
            <a:normAutofit/>
          </a:bodyPr>
          <a:lstStyle/>
          <a:p>
            <a:r>
              <a:rPr lang="en-US" sz="3600"/>
              <a:t>SDN Based Ad-Hoc Architecture [4]</a:t>
            </a:r>
          </a:p>
        </p:txBody>
      </p:sp>
      <p:sp>
        <p:nvSpPr>
          <p:cNvPr id="3" name="Content Placeholder 2">
            <a:extLst>
              <a:ext uri="{FF2B5EF4-FFF2-40B4-BE49-F238E27FC236}">
                <a16:creationId xmlns:a16="http://schemas.microsoft.com/office/drawing/2014/main" id="{7F1D2118-3678-B24A-BA68-242816630012}"/>
              </a:ext>
            </a:extLst>
          </p:cNvPr>
          <p:cNvSpPr>
            <a:spLocks noGrp="1"/>
          </p:cNvSpPr>
          <p:nvPr>
            <p:ph idx="1"/>
          </p:nvPr>
        </p:nvSpPr>
        <p:spPr>
          <a:xfrm>
            <a:off x="643469" y="1782981"/>
            <a:ext cx="4669936" cy="4393982"/>
          </a:xfrm>
        </p:spPr>
        <p:txBody>
          <a:bodyPr>
            <a:noAutofit/>
          </a:bodyPr>
          <a:lstStyle/>
          <a:p>
            <a:r>
              <a:rPr lang="en-US" sz="2400" dirty="0"/>
              <a:t>SDN Architecture for Ad-Hoc Network</a:t>
            </a:r>
          </a:p>
          <a:p>
            <a:r>
              <a:rPr lang="en-US" sz="2400" dirty="0"/>
              <a:t>Distributed Ad-Hoc Control Plane: multiple controllers</a:t>
            </a:r>
          </a:p>
          <a:p>
            <a:r>
              <a:rPr lang="en-US" sz="2400" dirty="0"/>
              <a:t>Share same global network view but functions and management limited to small Ad-Hoc area</a:t>
            </a:r>
          </a:p>
          <a:p>
            <a:r>
              <a:rPr lang="en-US" sz="2400" dirty="0"/>
              <a:t>Faster response to network changes</a:t>
            </a:r>
          </a:p>
          <a:p>
            <a:r>
              <a:rPr lang="en-US" sz="2400" dirty="0"/>
              <a:t>React to attacks</a:t>
            </a:r>
          </a:p>
          <a:p>
            <a:r>
              <a:rPr lang="en-US" sz="2400" dirty="0"/>
              <a:t>Intend to include smart objects</a:t>
            </a:r>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Diagram&#10;&#10;Description automatically generated">
            <a:extLst>
              <a:ext uri="{FF2B5EF4-FFF2-40B4-BE49-F238E27FC236}">
                <a16:creationId xmlns:a16="http://schemas.microsoft.com/office/drawing/2014/main" id="{D99EC575-0C85-D340-B2CF-8CD57ECB333E}"/>
              </a:ext>
            </a:extLst>
          </p:cNvPr>
          <p:cNvPicPr>
            <a:picLocks noChangeAspect="1"/>
          </p:cNvPicPr>
          <p:nvPr/>
        </p:nvPicPr>
        <p:blipFill>
          <a:blip r:embed="rId2"/>
          <a:stretch>
            <a:fillRect/>
          </a:stretch>
        </p:blipFill>
        <p:spPr>
          <a:xfrm>
            <a:off x="5484625" y="1782981"/>
            <a:ext cx="5874602" cy="436189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84319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D95A52-F850-4841-AFDC-DFB71C6941E9}"/>
              </a:ext>
            </a:extLst>
          </p:cNvPr>
          <p:cNvSpPr>
            <a:spLocks noGrp="1"/>
          </p:cNvSpPr>
          <p:nvPr>
            <p:ph type="title"/>
          </p:nvPr>
        </p:nvSpPr>
        <p:spPr>
          <a:xfrm>
            <a:off x="643467" y="321734"/>
            <a:ext cx="10905066" cy="1135737"/>
          </a:xfrm>
        </p:spPr>
        <p:txBody>
          <a:bodyPr>
            <a:normAutofit/>
          </a:bodyPr>
          <a:lstStyle/>
          <a:p>
            <a:r>
              <a:rPr lang="en-US" sz="3600"/>
              <a:t>SDN Based Architecture for IoT [4]</a:t>
            </a:r>
          </a:p>
        </p:txBody>
      </p:sp>
      <p:sp>
        <p:nvSpPr>
          <p:cNvPr id="3" name="Content Placeholder 2">
            <a:extLst>
              <a:ext uri="{FF2B5EF4-FFF2-40B4-BE49-F238E27FC236}">
                <a16:creationId xmlns:a16="http://schemas.microsoft.com/office/drawing/2014/main" id="{47C490B6-2990-3D47-A8A2-C5850C3DAB45}"/>
              </a:ext>
            </a:extLst>
          </p:cNvPr>
          <p:cNvSpPr>
            <a:spLocks noGrp="1"/>
          </p:cNvSpPr>
          <p:nvPr>
            <p:ph idx="1"/>
          </p:nvPr>
        </p:nvSpPr>
        <p:spPr>
          <a:xfrm>
            <a:off x="643469" y="1782981"/>
            <a:ext cx="4651850" cy="4963808"/>
          </a:xfrm>
        </p:spPr>
        <p:txBody>
          <a:bodyPr>
            <a:normAutofit/>
          </a:bodyPr>
          <a:lstStyle/>
          <a:p>
            <a:r>
              <a:rPr lang="en-US" sz="2400" dirty="0"/>
              <a:t>SDN Domain</a:t>
            </a:r>
          </a:p>
          <a:p>
            <a:pPr lvl="2"/>
            <a:r>
              <a:rPr lang="en-US" sz="2400" dirty="0"/>
              <a:t>Each device can be associated with one neighboring node which has SDN capabilities</a:t>
            </a:r>
          </a:p>
          <a:p>
            <a:r>
              <a:rPr lang="en-US" sz="2400" dirty="0"/>
              <a:t>SDN Domain interconnection</a:t>
            </a:r>
          </a:p>
          <a:p>
            <a:pPr lvl="1"/>
            <a:r>
              <a:rPr lang="en-US" dirty="0"/>
              <a:t>Root controller/border controller: distribute routing functions and security rules,  responsible for establishing connections and exchanging information with other SDN border controllers</a:t>
            </a:r>
          </a:p>
          <a:p>
            <a:endParaRPr lang="en-US" sz="2400" dirty="0"/>
          </a:p>
        </p:txBody>
      </p:sp>
      <p:grpSp>
        <p:nvGrpSpPr>
          <p:cNvPr id="12" name="Group 11">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3" name="Isosceles Triangle 1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Diagram&#10;&#10;Description automatically generated">
            <a:extLst>
              <a:ext uri="{FF2B5EF4-FFF2-40B4-BE49-F238E27FC236}">
                <a16:creationId xmlns:a16="http://schemas.microsoft.com/office/drawing/2014/main" id="{C3813494-E829-9D4F-99B4-EB045C8854E7}"/>
              </a:ext>
            </a:extLst>
          </p:cNvPr>
          <p:cNvPicPr>
            <a:picLocks noChangeAspect="1"/>
          </p:cNvPicPr>
          <p:nvPr/>
        </p:nvPicPr>
        <p:blipFill>
          <a:blip r:embed="rId3"/>
          <a:stretch>
            <a:fillRect/>
          </a:stretch>
        </p:blipFill>
        <p:spPr>
          <a:xfrm>
            <a:off x="5295320" y="1790936"/>
            <a:ext cx="6253212" cy="4345982"/>
          </a:xfrm>
          <a:prstGeom prst="rect">
            <a:avLst/>
          </a:prstGeom>
        </p:spPr>
      </p:pic>
      <p:grpSp>
        <p:nvGrpSpPr>
          <p:cNvPr id="16" name="Group 15">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7" name="Rectangle 16">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25954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5D8FA7-E178-3A42-AECB-B32308F674A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 Distributed SDN Security Solution [4]</a:t>
            </a:r>
          </a:p>
        </p:txBody>
      </p:sp>
      <p:pic>
        <p:nvPicPr>
          <p:cNvPr id="5" name="Content Placeholder 4" descr="Diagram&#10;&#10;Description automatically generated">
            <a:extLst>
              <a:ext uri="{FF2B5EF4-FFF2-40B4-BE49-F238E27FC236}">
                <a16:creationId xmlns:a16="http://schemas.microsoft.com/office/drawing/2014/main" id="{DF4B78A9-C09B-D84E-8281-0A2463D7C118}"/>
              </a:ext>
            </a:extLst>
          </p:cNvPr>
          <p:cNvPicPr>
            <a:picLocks noGrp="1" noChangeAspect="1"/>
          </p:cNvPicPr>
          <p:nvPr>
            <p:ph idx="1"/>
          </p:nvPr>
        </p:nvPicPr>
        <p:blipFill>
          <a:blip r:embed="rId3"/>
          <a:stretch>
            <a:fillRect/>
          </a:stretch>
        </p:blipFill>
        <p:spPr>
          <a:xfrm>
            <a:off x="5795319" y="1662870"/>
            <a:ext cx="6069969" cy="4394199"/>
          </a:xfrm>
          <a:prstGeom prst="rect">
            <a:avLst/>
          </a:prstGeom>
        </p:spPr>
      </p:pic>
      <p:sp>
        <p:nvSpPr>
          <p:cNvPr id="3" name="TextBox 2">
            <a:extLst>
              <a:ext uri="{FF2B5EF4-FFF2-40B4-BE49-F238E27FC236}">
                <a16:creationId xmlns:a16="http://schemas.microsoft.com/office/drawing/2014/main" id="{B749FEC0-515B-B54B-BEBA-B7E3268A28AA}"/>
              </a:ext>
            </a:extLst>
          </p:cNvPr>
          <p:cNvSpPr txBox="1"/>
          <p:nvPr/>
        </p:nvSpPr>
        <p:spPr>
          <a:xfrm>
            <a:off x="222421" y="1828800"/>
            <a:ext cx="557289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Grid of Security concept to solve security problems of interconnected SDN Domains (each own security policies)</a:t>
            </a:r>
          </a:p>
          <a:p>
            <a:pPr marL="285750" indent="-285750">
              <a:buFont typeface="Arial" panose="020B0604020202020204" pitchFamily="34" charset="0"/>
              <a:buChar char="•"/>
            </a:pPr>
            <a:r>
              <a:rPr lang="en-US" sz="2400" dirty="0"/>
              <a:t>Extend SDN Domain concept to multiple domains</a:t>
            </a:r>
          </a:p>
          <a:p>
            <a:pPr marL="285750" indent="-285750">
              <a:buFont typeface="Arial" panose="020B0604020202020204" pitchFamily="34" charset="0"/>
              <a:buChar char="•"/>
            </a:pPr>
            <a:r>
              <a:rPr lang="en-US" sz="2400" dirty="0"/>
              <a:t>Controllers know policies in their domain but don’t know policies of other domains</a:t>
            </a:r>
          </a:p>
          <a:p>
            <a:pPr marL="285750" indent="-285750">
              <a:buFont typeface="Arial" panose="020B0604020202020204" pitchFamily="34" charset="0"/>
              <a:buChar char="•"/>
            </a:pPr>
            <a:r>
              <a:rPr lang="en-US" sz="2400" dirty="0"/>
              <a:t>Only recognized traffic accepted</a:t>
            </a:r>
          </a:p>
          <a:p>
            <a:pPr marL="285750" indent="-285750">
              <a:buFont typeface="Arial" panose="020B0604020202020204" pitchFamily="34" charset="0"/>
              <a:buChar char="•"/>
            </a:pPr>
            <a:r>
              <a:rPr lang="en-US" sz="2400" dirty="0"/>
              <a:t>Security controller asks each neighbor controller if it knows destination of the information</a:t>
            </a:r>
          </a:p>
          <a:p>
            <a:pPr marL="285750" indent="-285750">
              <a:buFont typeface="Arial" panose="020B0604020202020204" pitchFamily="34" charset="0"/>
              <a:buChar char="•"/>
            </a:pPr>
            <a:r>
              <a:rPr lang="en-US" sz="2400" dirty="0"/>
              <a:t>To open communication port, make request to SDN controller</a:t>
            </a:r>
          </a:p>
        </p:txBody>
      </p:sp>
    </p:spTree>
    <p:extLst>
      <p:ext uri="{BB962C8B-B14F-4D97-AF65-F5344CB8AC3E}">
        <p14:creationId xmlns:p14="http://schemas.microsoft.com/office/powerpoint/2010/main" val="1098774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43D51-1BA9-1C4C-8913-35CD64B55A90}"/>
              </a:ext>
            </a:extLst>
          </p:cNvPr>
          <p:cNvSpPr>
            <a:spLocks noGrp="1"/>
          </p:cNvSpPr>
          <p:nvPr>
            <p:ph type="title"/>
          </p:nvPr>
        </p:nvSpPr>
        <p:spPr>
          <a:xfrm>
            <a:off x="686834" y="1153572"/>
            <a:ext cx="3200400" cy="4461163"/>
          </a:xfrm>
        </p:spPr>
        <p:txBody>
          <a:bodyPr>
            <a:normAutofit/>
          </a:bodyPr>
          <a:lstStyle/>
          <a:p>
            <a:r>
              <a:rPr lang="en-US">
                <a:solidFill>
                  <a:srgbClr val="FFFFFF"/>
                </a:solidFill>
              </a:rPr>
              <a:t>Relation to 5G [2]</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8EBCCA-6139-A840-8F41-2DCC66AA66F1}"/>
              </a:ext>
            </a:extLst>
          </p:cNvPr>
          <p:cNvSpPr>
            <a:spLocks noGrp="1"/>
          </p:cNvSpPr>
          <p:nvPr>
            <p:ph idx="1"/>
          </p:nvPr>
        </p:nvSpPr>
        <p:spPr>
          <a:xfrm>
            <a:off x="4447308" y="591344"/>
            <a:ext cx="6906491" cy="5585619"/>
          </a:xfrm>
        </p:spPr>
        <p:txBody>
          <a:bodyPr anchor="ctr">
            <a:normAutofit/>
          </a:bodyPr>
          <a:lstStyle/>
          <a:p>
            <a:r>
              <a:rPr lang="en-US" dirty="0"/>
              <a:t>Not only improve radio interface design</a:t>
            </a:r>
          </a:p>
          <a:p>
            <a:r>
              <a:rPr lang="en-US" dirty="0"/>
              <a:t>SDN and NFV enabling flexible and scalable architecture, adjusted to needs of several use cases, concurrently on same infrastructure</a:t>
            </a:r>
          </a:p>
          <a:p>
            <a:r>
              <a:rPr lang="en-US" dirty="0"/>
              <a:t>Network slices form appropriate subsets of network resources and settings</a:t>
            </a:r>
          </a:p>
          <a:p>
            <a:r>
              <a:rPr lang="en-US" dirty="0"/>
              <a:t>Incorporating SDN and NFV concepts</a:t>
            </a:r>
          </a:p>
        </p:txBody>
      </p:sp>
    </p:spTree>
    <p:extLst>
      <p:ext uri="{BB962C8B-B14F-4D97-AF65-F5344CB8AC3E}">
        <p14:creationId xmlns:p14="http://schemas.microsoft.com/office/powerpoint/2010/main" val="1449952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F5836-A837-4040-986B-88B464AFA0CB}"/>
              </a:ext>
            </a:extLst>
          </p:cNvPr>
          <p:cNvSpPr>
            <a:spLocks noGrp="1"/>
          </p:cNvSpPr>
          <p:nvPr>
            <p:ph type="title"/>
          </p:nvPr>
        </p:nvSpPr>
        <p:spPr>
          <a:xfrm>
            <a:off x="648929" y="629266"/>
            <a:ext cx="3505495" cy="1622321"/>
          </a:xfrm>
        </p:spPr>
        <p:txBody>
          <a:bodyPr>
            <a:normAutofit fontScale="90000"/>
          </a:bodyPr>
          <a:lstStyle/>
          <a:p>
            <a:r>
              <a:rPr lang="en-US" sz="3700" dirty="0"/>
              <a:t>Network Architecture for ultra-low latency [2]</a:t>
            </a:r>
          </a:p>
        </p:txBody>
      </p:sp>
      <p:sp>
        <p:nvSpPr>
          <p:cNvPr id="3" name="Content Placeholder 2">
            <a:extLst>
              <a:ext uri="{FF2B5EF4-FFF2-40B4-BE49-F238E27FC236}">
                <a16:creationId xmlns:a16="http://schemas.microsoft.com/office/drawing/2014/main" id="{83062118-D950-C944-BF4E-7B65C140B3BA}"/>
              </a:ext>
            </a:extLst>
          </p:cNvPr>
          <p:cNvSpPr>
            <a:spLocks noGrp="1"/>
          </p:cNvSpPr>
          <p:nvPr>
            <p:ph idx="1"/>
          </p:nvPr>
        </p:nvSpPr>
        <p:spPr>
          <a:xfrm>
            <a:off x="648931" y="2438400"/>
            <a:ext cx="3505494" cy="3785419"/>
          </a:xfrm>
        </p:spPr>
        <p:txBody>
          <a:bodyPr>
            <a:normAutofit lnSpcReduction="10000"/>
          </a:bodyPr>
          <a:lstStyle/>
          <a:p>
            <a:r>
              <a:rPr lang="en-US" sz="2000" dirty="0"/>
              <a:t>IoT wearing components manufactured at different production sites and transferred between sites and monitored</a:t>
            </a:r>
          </a:p>
          <a:p>
            <a:r>
              <a:rPr lang="en-US" sz="2000" dirty="0"/>
              <a:t>Heterogeneity of communication requirements</a:t>
            </a:r>
          </a:p>
          <a:p>
            <a:r>
              <a:rPr lang="en-US" sz="2000" dirty="0"/>
              <a:t>Variety of radio technologies and multiple Wi-Fi </a:t>
            </a:r>
          </a:p>
          <a:p>
            <a:r>
              <a:rPr lang="en-US" sz="2000" dirty="0"/>
              <a:t>Interoperability is key</a:t>
            </a:r>
          </a:p>
          <a:p>
            <a:r>
              <a:rPr lang="en-US" sz="2000" dirty="0"/>
              <a:t>Interfacing with as wide as possible SDN/NFV network architecture</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imeline&#10;&#10;Description automatically generated">
            <a:extLst>
              <a:ext uri="{FF2B5EF4-FFF2-40B4-BE49-F238E27FC236}">
                <a16:creationId xmlns:a16="http://schemas.microsoft.com/office/drawing/2014/main" id="{98E9D516-F859-EC4E-8872-1D6C9C25162E}"/>
              </a:ext>
            </a:extLst>
          </p:cNvPr>
          <p:cNvPicPr>
            <a:picLocks noChangeAspect="1"/>
          </p:cNvPicPr>
          <p:nvPr/>
        </p:nvPicPr>
        <p:blipFill>
          <a:blip r:embed="rId2"/>
          <a:stretch>
            <a:fillRect/>
          </a:stretch>
        </p:blipFill>
        <p:spPr>
          <a:xfrm>
            <a:off x="5405862" y="1561385"/>
            <a:ext cx="6019331" cy="3731984"/>
          </a:xfrm>
          <a:prstGeom prst="rect">
            <a:avLst/>
          </a:prstGeom>
          <a:effectLst/>
        </p:spPr>
      </p:pic>
    </p:spTree>
    <p:extLst>
      <p:ext uri="{BB962C8B-B14F-4D97-AF65-F5344CB8AC3E}">
        <p14:creationId xmlns:p14="http://schemas.microsoft.com/office/powerpoint/2010/main" val="2621382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E510-29F1-E943-885A-3F555BB7E186}"/>
              </a:ext>
            </a:extLst>
          </p:cNvPr>
          <p:cNvSpPr>
            <a:spLocks noGrp="1"/>
          </p:cNvSpPr>
          <p:nvPr>
            <p:ph type="title"/>
          </p:nvPr>
        </p:nvSpPr>
        <p:spPr/>
        <p:txBody>
          <a:bodyPr/>
          <a:lstStyle/>
          <a:p>
            <a:r>
              <a:rPr lang="en-US" dirty="0"/>
              <a:t>Research Challenges and Future Directions [1]</a:t>
            </a:r>
          </a:p>
        </p:txBody>
      </p:sp>
      <p:graphicFrame>
        <p:nvGraphicFramePr>
          <p:cNvPr id="5" name="Content Placeholder 2">
            <a:extLst>
              <a:ext uri="{FF2B5EF4-FFF2-40B4-BE49-F238E27FC236}">
                <a16:creationId xmlns:a16="http://schemas.microsoft.com/office/drawing/2014/main" id="{EBF0601A-2A00-4157-A05D-D3614C65027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437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0B047-732C-1B4A-9F9A-19756CFC6E05}"/>
              </a:ext>
            </a:extLst>
          </p:cNvPr>
          <p:cNvSpPr>
            <a:spLocks noGrp="1"/>
          </p:cNvSpPr>
          <p:nvPr>
            <p:ph type="title"/>
          </p:nvPr>
        </p:nvSpPr>
        <p:spPr>
          <a:xfrm>
            <a:off x="841248" y="548640"/>
            <a:ext cx="3600860" cy="5431536"/>
          </a:xfrm>
        </p:spPr>
        <p:txBody>
          <a:bodyPr>
            <a:normAutofit/>
          </a:bodyPr>
          <a:lstStyle/>
          <a:p>
            <a:r>
              <a:rPr lang="en-US" sz="5400" dirty="0"/>
              <a:t>In Detail Research Challenges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D1B386-28E5-8D41-BDB9-4CACD903CCFF}"/>
              </a:ext>
            </a:extLst>
          </p:cNvPr>
          <p:cNvSpPr>
            <a:spLocks noGrp="1"/>
          </p:cNvSpPr>
          <p:nvPr>
            <p:ph idx="1"/>
          </p:nvPr>
        </p:nvSpPr>
        <p:spPr>
          <a:xfrm>
            <a:off x="5126418" y="552090"/>
            <a:ext cx="6224335" cy="5848709"/>
          </a:xfrm>
        </p:spPr>
        <p:txBody>
          <a:bodyPr anchor="ctr">
            <a:noAutofit/>
          </a:bodyPr>
          <a:lstStyle/>
          <a:p>
            <a:r>
              <a:rPr lang="en-US" sz="2400" dirty="0"/>
              <a:t>Scalability – introducing new devices without compromising quality</a:t>
            </a:r>
          </a:p>
          <a:p>
            <a:r>
              <a:rPr lang="en-US" sz="2400" dirty="0"/>
              <a:t>Network Management - massive number of connected devices and diversity pose major management requirements</a:t>
            </a:r>
          </a:p>
          <a:p>
            <a:r>
              <a:rPr lang="en-US" sz="2400" dirty="0"/>
              <a:t>Interoperability and Heterogeneity – seamless end-to-end interoperability between different network technologies</a:t>
            </a:r>
          </a:p>
          <a:p>
            <a:r>
              <a:rPr lang="en-US" sz="2400" dirty="0"/>
              <a:t>Security and Privacy – fundamental challenge due to heterogeneity, physical accessibility, openness of system</a:t>
            </a:r>
          </a:p>
          <a:p>
            <a:r>
              <a:rPr lang="en-US" sz="2400" dirty="0"/>
              <a:t>Network Mobility and Coverage – ensure users are connected anywhere and provided with their service requirements while on the move</a:t>
            </a:r>
          </a:p>
          <a:p>
            <a:r>
              <a:rPr lang="en-US" sz="2400" dirty="0"/>
              <a:t>Network Congestion and Overload – ability to accommodate the huge traffic due to massive number of devices</a:t>
            </a:r>
          </a:p>
        </p:txBody>
      </p:sp>
    </p:spTree>
    <p:extLst>
      <p:ext uri="{BB962C8B-B14F-4D97-AF65-F5344CB8AC3E}">
        <p14:creationId xmlns:p14="http://schemas.microsoft.com/office/powerpoint/2010/main" val="2548924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BF75-506C-9E41-8F03-9C85DF36695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ABD9BF0-B21E-034C-AC94-59A2F3DBD641}"/>
              </a:ext>
            </a:extLst>
          </p:cNvPr>
          <p:cNvSpPr>
            <a:spLocks noGrp="1"/>
          </p:cNvSpPr>
          <p:nvPr>
            <p:ph idx="1"/>
          </p:nvPr>
        </p:nvSpPr>
        <p:spPr/>
        <p:txBody>
          <a:bodyPr>
            <a:normAutofit fontScale="85000" lnSpcReduction="20000"/>
          </a:bodyPr>
          <a:lstStyle/>
          <a:p>
            <a:r>
              <a:rPr lang="en-US" dirty="0"/>
              <a:t>[1] G. A. </a:t>
            </a:r>
            <a:r>
              <a:rPr lang="en-US" dirty="0" err="1"/>
              <a:t>Akpakwu</a:t>
            </a:r>
            <a:r>
              <a:rPr lang="en-US" dirty="0"/>
              <a:t>, B. J. Silva, G. P. Hancke and A. M. Abu-Mahfouz, "A Survey on 5G Networks for the Internet of Things: Communication Technologies and Challenges," in IEEE Access, vol. 6, pp. 3619-3647, 2018, </a:t>
            </a:r>
            <a:r>
              <a:rPr lang="en-US" dirty="0" err="1"/>
              <a:t>doi</a:t>
            </a:r>
            <a:r>
              <a:rPr lang="en-US" dirty="0"/>
              <a:t>: 10.1109/ACCESS.2017.2779844.</a:t>
            </a:r>
          </a:p>
          <a:p>
            <a:r>
              <a:rPr lang="en-US" dirty="0"/>
              <a:t>[2] P. Schulz et al., "Latency Critical IoT Applications in 5G: Perspective on the Design of Radio Interface and Network Architecture," in IEEE Communications Magazine, vol. 55, no. 2, pp. 70-78, February 2017, </a:t>
            </a:r>
            <a:r>
              <a:rPr lang="en-US" dirty="0" err="1"/>
              <a:t>doi</a:t>
            </a:r>
            <a:r>
              <a:rPr lang="en-US" dirty="0"/>
              <a:t>: 10.1109/MCOM.2017.1600435CM.</a:t>
            </a:r>
          </a:p>
          <a:p>
            <a:r>
              <a:rPr lang="en-US" dirty="0"/>
              <a:t>[3] W. Shang et al., "Named Data Networking of Things (Invited Paper)," 2016 IEEE First International Conference on Internet-of-Things Design and Implementation (</a:t>
            </a:r>
            <a:r>
              <a:rPr lang="en-US" dirty="0" err="1"/>
              <a:t>IoTDI</a:t>
            </a:r>
            <a:r>
              <a:rPr lang="en-US" dirty="0"/>
              <a:t>), 2016, pp. 117-128, </a:t>
            </a:r>
            <a:r>
              <a:rPr lang="en-US" dirty="0" err="1"/>
              <a:t>doi</a:t>
            </a:r>
            <a:r>
              <a:rPr lang="en-US" dirty="0"/>
              <a:t>: 10.1109/IoTDI.2015.44.</a:t>
            </a:r>
          </a:p>
          <a:p>
            <a:r>
              <a:rPr lang="en-US" dirty="0"/>
              <a:t>[4] O. </a:t>
            </a:r>
            <a:r>
              <a:rPr lang="en-US" dirty="0" err="1"/>
              <a:t>Flauzac</a:t>
            </a:r>
            <a:r>
              <a:rPr lang="en-US" dirty="0"/>
              <a:t>, C. González, A. </a:t>
            </a:r>
            <a:r>
              <a:rPr lang="en-US" dirty="0" err="1"/>
              <a:t>Hachani</a:t>
            </a:r>
            <a:r>
              <a:rPr lang="en-US" dirty="0"/>
              <a:t> and F. </a:t>
            </a:r>
            <a:r>
              <a:rPr lang="en-US" dirty="0" err="1"/>
              <a:t>Nolot</a:t>
            </a:r>
            <a:r>
              <a:rPr lang="en-US" dirty="0"/>
              <a:t>, "SDN Based Architecture for IoT and Improvement of the Security," 2015 IEEE 29th International Conference on Advanced Information Networking and Applications Workshops, 2015, pp. 688-693, </a:t>
            </a:r>
            <a:r>
              <a:rPr lang="en-US" dirty="0" err="1"/>
              <a:t>doi</a:t>
            </a:r>
            <a:r>
              <a:rPr lang="en-US" dirty="0"/>
              <a:t>: 10.1109/WAINA.2015.110.</a:t>
            </a:r>
          </a:p>
        </p:txBody>
      </p:sp>
    </p:spTree>
    <p:extLst>
      <p:ext uri="{BB962C8B-B14F-4D97-AF65-F5344CB8AC3E}">
        <p14:creationId xmlns:p14="http://schemas.microsoft.com/office/powerpoint/2010/main" val="3455890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51F68E4-69AD-5E42-B005-84C3EBA3DFA8}"/>
              </a:ext>
            </a:extLst>
          </p:cNvPr>
          <p:cNvSpPr>
            <a:spLocks noGrp="1"/>
          </p:cNvSpPr>
          <p:nvPr>
            <p:ph type="title"/>
          </p:nvPr>
        </p:nvSpPr>
        <p:spPr>
          <a:xfrm>
            <a:off x="524741" y="620392"/>
            <a:ext cx="3808268" cy="5504688"/>
          </a:xfrm>
        </p:spPr>
        <p:txBody>
          <a:bodyPr>
            <a:normAutofit/>
          </a:bodyPr>
          <a:lstStyle/>
          <a:p>
            <a:r>
              <a:rPr lang="en-US" sz="4700" dirty="0">
                <a:solidFill>
                  <a:schemeClr val="bg1"/>
                </a:solidFill>
              </a:rPr>
              <a:t>IoT Application Requirements [1]</a:t>
            </a:r>
          </a:p>
        </p:txBody>
      </p:sp>
      <p:graphicFrame>
        <p:nvGraphicFramePr>
          <p:cNvPr id="5" name="Content Placeholder 2">
            <a:extLst>
              <a:ext uri="{FF2B5EF4-FFF2-40B4-BE49-F238E27FC236}">
                <a16:creationId xmlns:a16="http://schemas.microsoft.com/office/drawing/2014/main" id="{D1EB23C2-3229-4A00-AA82-E45AF42DE4EB}"/>
              </a:ext>
            </a:extLst>
          </p:cNvPr>
          <p:cNvGraphicFramePr>
            <a:graphicFrameLocks noGrp="1"/>
          </p:cNvGraphicFramePr>
          <p:nvPr>
            <p:ph idx="1"/>
            <p:extLst>
              <p:ext uri="{D42A27DB-BD31-4B8C-83A1-F6EECF244321}">
                <p14:modId xmlns:p14="http://schemas.microsoft.com/office/powerpoint/2010/main" val="90267796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59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9DBF7-6D0B-F347-9CCA-CFFF6300B9B3}"/>
              </a:ext>
            </a:extLst>
          </p:cNvPr>
          <p:cNvSpPr>
            <a:spLocks noGrp="1"/>
          </p:cNvSpPr>
          <p:nvPr>
            <p:ph type="title"/>
          </p:nvPr>
        </p:nvSpPr>
        <p:spPr>
          <a:xfrm>
            <a:off x="572493" y="238539"/>
            <a:ext cx="11018520" cy="1434415"/>
          </a:xfrm>
        </p:spPr>
        <p:txBody>
          <a:bodyPr anchor="b">
            <a:normAutofit/>
          </a:bodyPr>
          <a:lstStyle/>
          <a:p>
            <a:r>
              <a:rPr lang="en-US" sz="5400"/>
              <a:t>Smart Home</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BE182F-D354-BB4A-BD73-7FB80650B7BA}"/>
              </a:ext>
            </a:extLst>
          </p:cNvPr>
          <p:cNvSpPr>
            <a:spLocks noGrp="1"/>
          </p:cNvSpPr>
          <p:nvPr>
            <p:ph idx="1"/>
          </p:nvPr>
        </p:nvSpPr>
        <p:spPr>
          <a:xfrm>
            <a:off x="572492" y="2071316"/>
            <a:ext cx="7103165" cy="4119172"/>
          </a:xfrm>
        </p:spPr>
        <p:txBody>
          <a:bodyPr anchor="t">
            <a:noAutofit/>
          </a:bodyPr>
          <a:lstStyle/>
          <a:p>
            <a:r>
              <a:rPr lang="en-US" sz="2400" dirty="0"/>
              <a:t>Devices connected to internet and decisions are autonomously based on sensor info</a:t>
            </a:r>
          </a:p>
          <a:p>
            <a:r>
              <a:rPr lang="en-US" sz="2400" dirty="0"/>
              <a:t>For example, potentially switch appliance ON or OFF over internet to preserve energy</a:t>
            </a:r>
          </a:p>
          <a:p>
            <a:r>
              <a:rPr lang="en-US" sz="2400" dirty="0"/>
              <a:t>Communicate regularly with environment (internal and external)</a:t>
            </a:r>
          </a:p>
          <a:p>
            <a:r>
              <a:rPr lang="en-US" sz="2400" dirty="0"/>
              <a:t>Internal: internet connected smart devices and home appliances</a:t>
            </a:r>
          </a:p>
          <a:p>
            <a:r>
              <a:rPr lang="en-US" sz="2400" dirty="0"/>
              <a:t>External: not in control of smart home (like smart grid entities)</a:t>
            </a:r>
          </a:p>
          <a:p>
            <a:r>
              <a:rPr lang="en-US" sz="2400" dirty="0"/>
              <a:t>ZigBee most popular standard</a:t>
            </a:r>
          </a:p>
          <a:p>
            <a:r>
              <a:rPr lang="en-US" sz="2400" dirty="0"/>
              <a:t>Main application domain</a:t>
            </a:r>
          </a:p>
        </p:txBody>
      </p:sp>
      <p:pic>
        <p:nvPicPr>
          <p:cNvPr id="5" name="Picture 4" descr="Sphere of mesh and nodes">
            <a:extLst>
              <a:ext uri="{FF2B5EF4-FFF2-40B4-BE49-F238E27FC236}">
                <a16:creationId xmlns:a16="http://schemas.microsoft.com/office/drawing/2014/main" id="{9BE545A7-D089-4EEC-B048-EB50ED2C3C26}"/>
              </a:ext>
            </a:extLst>
          </p:cNvPr>
          <p:cNvPicPr>
            <a:picLocks noChangeAspect="1"/>
          </p:cNvPicPr>
          <p:nvPr/>
        </p:nvPicPr>
        <p:blipFill rotWithShape="1">
          <a:blip r:embed="rId2"/>
          <a:srcRect l="27846"/>
          <a:stretch/>
        </p:blipFill>
        <p:spPr>
          <a:xfrm>
            <a:off x="7675658" y="2093976"/>
            <a:ext cx="3941064" cy="4096512"/>
          </a:xfrm>
          <a:prstGeom prst="rect">
            <a:avLst/>
          </a:prstGeom>
        </p:spPr>
      </p:pic>
    </p:spTree>
    <p:extLst>
      <p:ext uri="{BB962C8B-B14F-4D97-AF65-F5344CB8AC3E}">
        <p14:creationId xmlns:p14="http://schemas.microsoft.com/office/powerpoint/2010/main" val="3181759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74AE31-F0B5-2C4A-89F2-0BDA7AE37408}"/>
              </a:ext>
            </a:extLst>
          </p:cNvPr>
          <p:cNvSpPr>
            <a:spLocks noGrp="1"/>
          </p:cNvSpPr>
          <p:nvPr>
            <p:ph type="title"/>
          </p:nvPr>
        </p:nvSpPr>
        <p:spPr>
          <a:xfrm>
            <a:off x="572493" y="238539"/>
            <a:ext cx="11018520" cy="1434415"/>
          </a:xfrm>
        </p:spPr>
        <p:txBody>
          <a:bodyPr anchor="b">
            <a:normAutofit/>
          </a:bodyPr>
          <a:lstStyle/>
          <a:p>
            <a:r>
              <a:rPr lang="en-US" sz="5400"/>
              <a:t>Intelligent Transportation System</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E0F670-A91A-534C-B7BD-1F228F990702}"/>
              </a:ext>
            </a:extLst>
          </p:cNvPr>
          <p:cNvSpPr>
            <a:spLocks noGrp="1"/>
          </p:cNvSpPr>
          <p:nvPr>
            <p:ph idx="1"/>
          </p:nvPr>
        </p:nvSpPr>
        <p:spPr>
          <a:xfrm>
            <a:off x="572492" y="2093976"/>
            <a:ext cx="7103165" cy="4096512"/>
          </a:xfrm>
        </p:spPr>
        <p:txBody>
          <a:bodyPr anchor="t">
            <a:noAutofit/>
          </a:bodyPr>
          <a:lstStyle/>
          <a:p>
            <a:r>
              <a:rPr lang="en-US" sz="2400"/>
              <a:t>Ensure transportation network efficiently monitored and controlled</a:t>
            </a:r>
          </a:p>
          <a:p>
            <a:r>
              <a:rPr lang="en-US" sz="2400"/>
              <a:t>Uses lots of network components such as vehicle subsystem (GPS), radio frequency identification reader, on board unit, ITS monitoring unit, station subsystem (road-side equipment), security subsystem</a:t>
            </a:r>
          </a:p>
          <a:p>
            <a:r>
              <a:rPr lang="en-US" sz="2400"/>
              <a:t>Overall goal to ensure that system reliability, availability, efficiency, and safety of transportation network are guaranteed</a:t>
            </a:r>
          </a:p>
          <a:p>
            <a:r>
              <a:rPr lang="en-US" sz="2400"/>
              <a:t>Research involves autonomous cars</a:t>
            </a:r>
          </a:p>
          <a:p>
            <a:r>
              <a:rPr lang="en-US" sz="2400"/>
              <a:t>Working on development of vehicle-to-vehicle communication</a:t>
            </a:r>
          </a:p>
        </p:txBody>
      </p:sp>
      <p:pic>
        <p:nvPicPr>
          <p:cNvPr id="5" name="Picture 4" descr="High speed train with motion blur effect">
            <a:extLst>
              <a:ext uri="{FF2B5EF4-FFF2-40B4-BE49-F238E27FC236}">
                <a16:creationId xmlns:a16="http://schemas.microsoft.com/office/drawing/2014/main" id="{1982AE1C-22BE-4598-86F1-F97FC61D141D}"/>
              </a:ext>
            </a:extLst>
          </p:cNvPr>
          <p:cNvPicPr>
            <a:picLocks noChangeAspect="1"/>
          </p:cNvPicPr>
          <p:nvPr/>
        </p:nvPicPr>
        <p:blipFill rotWithShape="1">
          <a:blip r:embed="rId3"/>
          <a:srcRect l="4509" r="31275" b="2"/>
          <a:stretch/>
        </p:blipFill>
        <p:spPr>
          <a:xfrm>
            <a:off x="7675658" y="2093976"/>
            <a:ext cx="3941064" cy="4096512"/>
          </a:xfrm>
          <a:prstGeom prst="rect">
            <a:avLst/>
          </a:prstGeom>
        </p:spPr>
      </p:pic>
    </p:spTree>
    <p:extLst>
      <p:ext uri="{BB962C8B-B14F-4D97-AF65-F5344CB8AC3E}">
        <p14:creationId xmlns:p14="http://schemas.microsoft.com/office/powerpoint/2010/main" val="3932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5DEE-763F-FE48-8122-A3872180FA52}"/>
              </a:ext>
            </a:extLst>
          </p:cNvPr>
          <p:cNvSpPr>
            <a:spLocks noGrp="1"/>
          </p:cNvSpPr>
          <p:nvPr>
            <p:ph type="title"/>
          </p:nvPr>
        </p:nvSpPr>
        <p:spPr>
          <a:xfrm>
            <a:off x="1653363" y="365760"/>
            <a:ext cx="9367203" cy="1188720"/>
          </a:xfrm>
        </p:spPr>
        <p:txBody>
          <a:bodyPr>
            <a:normAutofit/>
          </a:bodyPr>
          <a:lstStyle/>
          <a:p>
            <a:r>
              <a:rPr lang="en-US" dirty="0"/>
              <a:t>Industrial</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5113197F-242B-314C-92B3-8193FE7F44D6}"/>
              </a:ext>
            </a:extLst>
          </p:cNvPr>
          <p:cNvSpPr>
            <a:spLocks noGrp="1"/>
          </p:cNvSpPr>
          <p:nvPr>
            <p:ph idx="1"/>
          </p:nvPr>
        </p:nvSpPr>
        <p:spPr>
          <a:xfrm>
            <a:off x="1653363" y="2176272"/>
            <a:ext cx="9367204" cy="4041648"/>
          </a:xfrm>
        </p:spPr>
        <p:txBody>
          <a:bodyPr anchor="t">
            <a:normAutofit/>
          </a:bodyPr>
          <a:lstStyle/>
          <a:p>
            <a:r>
              <a:rPr lang="en-US" sz="2400" dirty="0"/>
              <a:t>Data reliability is key and needs to be high (not necessary for smart home and ITS)</a:t>
            </a:r>
          </a:p>
          <a:p>
            <a:r>
              <a:rPr lang="en-US" sz="2400" dirty="0"/>
              <a:t>Strict time constraints, low latency and jitter for applications like motion control</a:t>
            </a:r>
          </a:p>
          <a:p>
            <a:r>
              <a:rPr lang="en-US" sz="2400" dirty="0"/>
              <a:t>Low-power wireless networks can’t fulfill requirements of high reliability and small energy consumption</a:t>
            </a:r>
          </a:p>
          <a:p>
            <a:r>
              <a:rPr lang="en-US" sz="2400" dirty="0"/>
              <a:t>IP protocol stack for end-to-end not adapted to requirements of constrained devices</a:t>
            </a:r>
          </a:p>
          <a:p>
            <a:r>
              <a:rPr lang="en-US" sz="2400" dirty="0"/>
              <a:t>Proprietary solutions which limit interoperability, while other domains use standardized protocols more extensively</a:t>
            </a:r>
          </a:p>
        </p:txBody>
      </p:sp>
    </p:spTree>
    <p:extLst>
      <p:ext uri="{BB962C8B-B14F-4D97-AF65-F5344CB8AC3E}">
        <p14:creationId xmlns:p14="http://schemas.microsoft.com/office/powerpoint/2010/main" val="367848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7135CCD-56E6-E345-8A25-E3DB219C833F}"/>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Smart Healthcare</a:t>
            </a:r>
          </a:p>
        </p:txBody>
      </p:sp>
      <p:sp>
        <p:nvSpPr>
          <p:cNvPr id="3" name="Content Placeholder 2">
            <a:extLst>
              <a:ext uri="{FF2B5EF4-FFF2-40B4-BE49-F238E27FC236}">
                <a16:creationId xmlns:a16="http://schemas.microsoft.com/office/drawing/2014/main" id="{FCE88068-4566-1F40-90E8-18460BAB8377}"/>
              </a:ext>
            </a:extLst>
          </p:cNvPr>
          <p:cNvSpPr>
            <a:spLocks noGrp="1"/>
          </p:cNvSpPr>
          <p:nvPr>
            <p:ph idx="1"/>
          </p:nvPr>
        </p:nvSpPr>
        <p:spPr>
          <a:xfrm>
            <a:off x="1367624" y="2490436"/>
            <a:ext cx="9708995" cy="3567173"/>
          </a:xfrm>
        </p:spPr>
        <p:txBody>
          <a:bodyPr anchor="ctr">
            <a:normAutofit/>
          </a:bodyPr>
          <a:lstStyle/>
          <a:p>
            <a:r>
              <a:rPr lang="en-US" sz="2400"/>
              <a:t>Connected healthcare: sensors attached to patients to collect medical data and vital signs to diagnose conditions, track progress, and indicate anomalies directly to healthcare provider</a:t>
            </a:r>
          </a:p>
          <a:p>
            <a:r>
              <a:rPr lang="en-US" sz="2400"/>
              <a:t>Reduces human intervention</a:t>
            </a:r>
          </a:p>
          <a:p>
            <a:r>
              <a:rPr lang="en-US" sz="2400"/>
              <a:t>Simplifies process of collecting patient data</a:t>
            </a:r>
          </a:p>
          <a:p>
            <a:r>
              <a:rPr lang="en-US" sz="2400"/>
              <a:t>Provides lots of quantity of data to advance scientific studies in disease cures and diagnosis</a:t>
            </a:r>
          </a:p>
          <a:p>
            <a:r>
              <a:rPr lang="en-US" sz="2400"/>
              <a:t>Example: tracking hand washing via IBM’s RFID technology</a:t>
            </a:r>
          </a:p>
        </p:txBody>
      </p:sp>
    </p:spTree>
    <p:extLst>
      <p:ext uri="{BB962C8B-B14F-4D97-AF65-F5344CB8AC3E}">
        <p14:creationId xmlns:p14="http://schemas.microsoft.com/office/powerpoint/2010/main" val="2375534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TotalTime>
  <Words>2670</Words>
  <Application>Microsoft Macintosh PowerPoint</Application>
  <PresentationFormat>Widescreen</PresentationFormat>
  <Paragraphs>298</Paragraphs>
  <Slides>47</Slides>
  <Notes>12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IoT and 5G</vt:lpstr>
      <vt:lpstr>Research Question</vt:lpstr>
      <vt:lpstr>Problem Statement</vt:lpstr>
      <vt:lpstr>Overview</vt:lpstr>
      <vt:lpstr>IoT Application Requirements [1]</vt:lpstr>
      <vt:lpstr>Smart Home</vt:lpstr>
      <vt:lpstr>Intelligent Transportation System</vt:lpstr>
      <vt:lpstr>Industrial</vt:lpstr>
      <vt:lpstr>Smart Healthcare</vt:lpstr>
      <vt:lpstr>Overview of typical characteristics/requirements of IoT application [1]</vt:lpstr>
      <vt:lpstr>Latency and 5G</vt:lpstr>
      <vt:lpstr>Latency Critical IoT Use Cases and Requirements [2]</vt:lpstr>
      <vt:lpstr>Latency Critical Use Cases Continued</vt:lpstr>
      <vt:lpstr>Latency Critical Use Cases Continued</vt:lpstr>
      <vt:lpstr>Latency Critical Use Cases Continued</vt:lpstr>
      <vt:lpstr>PowerPoint Presentation</vt:lpstr>
      <vt:lpstr>IoT Design Requirements [1]</vt:lpstr>
      <vt:lpstr>IoT Challenges [3]</vt:lpstr>
      <vt:lpstr>Complex Solutions to Simple Communication Needs</vt:lpstr>
      <vt:lpstr>Limitations of Channel and Session Based Security</vt:lpstr>
      <vt:lpstr>Poor Integration of Local Communication</vt:lpstr>
      <vt:lpstr>Existing IoT Communication Networks [1]</vt:lpstr>
      <vt:lpstr>LoRa</vt:lpstr>
      <vt:lpstr>Existing IoT Communication Networks [1]</vt:lpstr>
      <vt:lpstr>Cellular Networks</vt:lpstr>
      <vt:lpstr>5G</vt:lpstr>
      <vt:lpstr>Cellular Technology [1]</vt:lpstr>
      <vt:lpstr>Network Enabler for the Internet of Things [1]</vt:lpstr>
      <vt:lpstr>Software Defined Wireless Sensor Networks</vt:lpstr>
      <vt:lpstr>Software Defined Wireless Sensor Networks Continued</vt:lpstr>
      <vt:lpstr>Network Function Virtualization</vt:lpstr>
      <vt:lpstr>Source: CodiLime.com</vt:lpstr>
      <vt:lpstr>Cognitive Radio Networks</vt:lpstr>
      <vt:lpstr>NDN</vt:lpstr>
      <vt:lpstr>Applying NDN Architecture to IoT [3]</vt:lpstr>
      <vt:lpstr>Applying NDN Architecture to IoT Continued</vt:lpstr>
      <vt:lpstr>Achieving IoT Framework Functionality [3]</vt:lpstr>
      <vt:lpstr>SDN</vt:lpstr>
      <vt:lpstr>The Software Defined Network [4]</vt:lpstr>
      <vt:lpstr>SDN Based Ad-Hoc Architecture [4]</vt:lpstr>
      <vt:lpstr>SDN Based Architecture for IoT [4]</vt:lpstr>
      <vt:lpstr> Distributed SDN Security Solution [4]</vt:lpstr>
      <vt:lpstr>Relation to 5G [2]</vt:lpstr>
      <vt:lpstr>Network Architecture for ultra-low latency [2]</vt:lpstr>
      <vt:lpstr>Research Challenges and Future Directions [1]</vt:lpstr>
      <vt:lpstr>In Detail Research Challenges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Sontowski, Sina (ssontowsk42)</dc:creator>
  <cp:lastModifiedBy>Sontowski, Sina (ssontowsk42)</cp:lastModifiedBy>
  <cp:revision>27</cp:revision>
  <dcterms:created xsi:type="dcterms:W3CDTF">2021-10-18T17:04:27Z</dcterms:created>
  <dcterms:modified xsi:type="dcterms:W3CDTF">2021-10-20T20:30:24Z</dcterms:modified>
</cp:coreProperties>
</file>